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7" r:id="rId3"/>
    <p:sldId id="258" r:id="rId4"/>
    <p:sldId id="257" r:id="rId5"/>
    <p:sldId id="259" r:id="rId6"/>
    <p:sldId id="260" r:id="rId7"/>
    <p:sldId id="265" r:id="rId8"/>
    <p:sldId id="263" r:id="rId9"/>
    <p:sldId id="264" r:id="rId10"/>
    <p:sldId id="262"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CF7DAA-6631-46D9-BE14-35E1300A0D04}" v="3649" dt="2024-03-15T02:46:38.8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59" d="100"/>
          <a:sy n="159" d="100"/>
        </p:scale>
        <p:origin x="30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 Mostowski" userId="bc14546bd2709842" providerId="LiveId" clId="{34CF7DAA-6631-46D9-BE14-35E1300A0D04}"/>
    <pc:docChg chg="undo redo custSel addSld delSld modSld sldOrd">
      <pc:chgData name="Brad Mostowski" userId="bc14546bd2709842" providerId="LiveId" clId="{34CF7DAA-6631-46D9-BE14-35E1300A0D04}" dt="2024-03-15T02:54:15.843" v="8171" actId="1076"/>
      <pc:docMkLst>
        <pc:docMk/>
      </pc:docMkLst>
      <pc:sldChg chg="modSp">
        <pc:chgData name="Brad Mostowski" userId="bc14546bd2709842" providerId="LiveId" clId="{34CF7DAA-6631-46D9-BE14-35E1300A0D04}" dt="2024-03-15T02:46:38.886" v="8163" actId="20577"/>
        <pc:sldMkLst>
          <pc:docMk/>
          <pc:sldMk cId="259008162" sldId="256"/>
        </pc:sldMkLst>
        <pc:spChg chg="mod">
          <ac:chgData name="Brad Mostowski" userId="bc14546bd2709842" providerId="LiveId" clId="{34CF7DAA-6631-46D9-BE14-35E1300A0D04}" dt="2024-03-15T02:46:38.886" v="8163" actId="20577"/>
          <ac:spMkLst>
            <pc:docMk/>
            <pc:sldMk cId="259008162" sldId="256"/>
            <ac:spMk id="2" creationId="{04D41372-8D00-283A-6146-D0AE155726D1}"/>
          </ac:spMkLst>
        </pc:spChg>
      </pc:sldChg>
      <pc:sldChg chg="modSp mod">
        <pc:chgData name="Brad Mostowski" userId="bc14546bd2709842" providerId="LiveId" clId="{34CF7DAA-6631-46D9-BE14-35E1300A0D04}" dt="2024-03-15T02:45:07.267" v="8068" actId="20577"/>
        <pc:sldMkLst>
          <pc:docMk/>
          <pc:sldMk cId="2736153350" sldId="257"/>
        </pc:sldMkLst>
        <pc:spChg chg="mod">
          <ac:chgData name="Brad Mostowski" userId="bc14546bd2709842" providerId="LiveId" clId="{34CF7DAA-6631-46D9-BE14-35E1300A0D04}" dt="2024-03-15T02:45:07.267" v="8068" actId="20577"/>
          <ac:spMkLst>
            <pc:docMk/>
            <pc:sldMk cId="2736153350" sldId="257"/>
            <ac:spMk id="3" creationId="{33839C75-DB45-8734-71B1-C6E5D6BD521F}"/>
          </ac:spMkLst>
        </pc:spChg>
      </pc:sldChg>
      <pc:sldChg chg="modSp add mod">
        <pc:chgData name="Brad Mostowski" userId="bc14546bd2709842" providerId="LiveId" clId="{34CF7DAA-6631-46D9-BE14-35E1300A0D04}" dt="2024-03-15T02:43:30.678" v="7943" actId="20577"/>
        <pc:sldMkLst>
          <pc:docMk/>
          <pc:sldMk cId="3383956922" sldId="258"/>
        </pc:sldMkLst>
        <pc:spChg chg="mod">
          <ac:chgData name="Brad Mostowski" userId="bc14546bd2709842" providerId="LiveId" clId="{34CF7DAA-6631-46D9-BE14-35E1300A0D04}" dt="2024-03-15T02:43:30.678" v="7943" actId="20577"/>
          <ac:spMkLst>
            <pc:docMk/>
            <pc:sldMk cId="3383956922" sldId="258"/>
            <ac:spMk id="5" creationId="{106BFDD0-B58E-E0FA-6A21-628D8EABC183}"/>
          </ac:spMkLst>
        </pc:spChg>
      </pc:sldChg>
      <pc:sldChg chg="modSp mod">
        <pc:chgData name="Brad Mostowski" userId="bc14546bd2709842" providerId="LiveId" clId="{34CF7DAA-6631-46D9-BE14-35E1300A0D04}" dt="2024-03-15T02:45:41.991" v="8148" actId="20577"/>
        <pc:sldMkLst>
          <pc:docMk/>
          <pc:sldMk cId="366804515" sldId="259"/>
        </pc:sldMkLst>
        <pc:spChg chg="mod">
          <ac:chgData name="Brad Mostowski" userId="bc14546bd2709842" providerId="LiveId" clId="{34CF7DAA-6631-46D9-BE14-35E1300A0D04}" dt="2024-03-15T02:45:41.991" v="8148" actId="20577"/>
          <ac:spMkLst>
            <pc:docMk/>
            <pc:sldMk cId="366804515" sldId="259"/>
            <ac:spMk id="3" creationId="{18815A21-A0A8-83FB-F95E-2CDDC67CB2D6}"/>
          </ac:spMkLst>
        </pc:spChg>
      </pc:sldChg>
      <pc:sldChg chg="modSp mod">
        <pc:chgData name="Brad Mostowski" userId="bc14546bd2709842" providerId="LiveId" clId="{34CF7DAA-6631-46D9-BE14-35E1300A0D04}" dt="2024-03-15T02:18:50.772" v="6606" actId="20577"/>
        <pc:sldMkLst>
          <pc:docMk/>
          <pc:sldMk cId="1203510337" sldId="260"/>
        </pc:sldMkLst>
        <pc:spChg chg="mod">
          <ac:chgData name="Brad Mostowski" userId="bc14546bd2709842" providerId="LiveId" clId="{34CF7DAA-6631-46D9-BE14-35E1300A0D04}" dt="2024-03-15T02:18:50.772" v="6606" actId="20577"/>
          <ac:spMkLst>
            <pc:docMk/>
            <pc:sldMk cId="1203510337" sldId="260"/>
            <ac:spMk id="3" creationId="{4C79DE28-B3F4-5B79-6583-CD86C1DDE132}"/>
          </ac:spMkLst>
        </pc:spChg>
        <pc:graphicFrameChg chg="mod modGraphic">
          <ac:chgData name="Brad Mostowski" userId="bc14546bd2709842" providerId="LiveId" clId="{34CF7DAA-6631-46D9-BE14-35E1300A0D04}" dt="2024-03-15T01:41:27.512" v="4289" actId="14100"/>
          <ac:graphicFrameMkLst>
            <pc:docMk/>
            <pc:sldMk cId="1203510337" sldId="260"/>
            <ac:graphicFrameMk id="4" creationId="{04AB6B3F-C502-6233-F851-904271BB0AFA}"/>
          </ac:graphicFrameMkLst>
        </pc:graphicFrameChg>
      </pc:sldChg>
      <pc:sldChg chg="modSp new del mod">
        <pc:chgData name="Brad Mostowski" userId="bc14546bd2709842" providerId="LiveId" clId="{34CF7DAA-6631-46D9-BE14-35E1300A0D04}" dt="2024-03-15T02:21:48.250" v="6784" actId="47"/>
        <pc:sldMkLst>
          <pc:docMk/>
          <pc:sldMk cId="1894037566" sldId="261"/>
        </pc:sldMkLst>
        <pc:spChg chg="mod">
          <ac:chgData name="Brad Mostowski" userId="bc14546bd2709842" providerId="LiveId" clId="{34CF7DAA-6631-46D9-BE14-35E1300A0D04}" dt="2024-03-13T01:30:36.470" v="16" actId="20577"/>
          <ac:spMkLst>
            <pc:docMk/>
            <pc:sldMk cId="1894037566" sldId="261"/>
            <ac:spMk id="2" creationId="{00898B3F-400C-03E1-F4F9-E611CAAC7B45}"/>
          </ac:spMkLst>
        </pc:spChg>
        <pc:spChg chg="mod">
          <ac:chgData name="Brad Mostowski" userId="bc14546bd2709842" providerId="LiveId" clId="{34CF7DAA-6631-46D9-BE14-35E1300A0D04}" dt="2024-03-15T02:21:43.069" v="6782" actId="21"/>
          <ac:spMkLst>
            <pc:docMk/>
            <pc:sldMk cId="1894037566" sldId="261"/>
            <ac:spMk id="3" creationId="{B07B4529-8E30-70F0-D08E-7B004B3845B2}"/>
          </ac:spMkLst>
        </pc:spChg>
      </pc:sldChg>
      <pc:sldChg chg="modSp new mod">
        <pc:chgData name="Brad Mostowski" userId="bc14546bd2709842" providerId="LiveId" clId="{34CF7DAA-6631-46D9-BE14-35E1300A0D04}" dt="2024-03-15T02:15:41.574" v="6603" actId="20577"/>
        <pc:sldMkLst>
          <pc:docMk/>
          <pc:sldMk cId="1041749196" sldId="262"/>
        </pc:sldMkLst>
        <pc:spChg chg="mod">
          <ac:chgData name="Brad Mostowski" userId="bc14546bd2709842" providerId="LiveId" clId="{34CF7DAA-6631-46D9-BE14-35E1300A0D04}" dt="2024-03-13T01:47:05.425" v="1409" actId="20577"/>
          <ac:spMkLst>
            <pc:docMk/>
            <pc:sldMk cId="1041749196" sldId="262"/>
            <ac:spMk id="2" creationId="{9AC9D297-5363-5EFF-549D-2865A814A103}"/>
          </ac:spMkLst>
        </pc:spChg>
        <pc:spChg chg="mod">
          <ac:chgData name="Brad Mostowski" userId="bc14546bd2709842" providerId="LiveId" clId="{34CF7DAA-6631-46D9-BE14-35E1300A0D04}" dt="2024-03-15T02:15:41.574" v="6603" actId="20577"/>
          <ac:spMkLst>
            <pc:docMk/>
            <pc:sldMk cId="1041749196" sldId="262"/>
            <ac:spMk id="3" creationId="{F2832DAC-E22E-08C6-A7F9-D5942ED528F7}"/>
          </ac:spMkLst>
        </pc:spChg>
      </pc:sldChg>
      <pc:sldChg chg="new del ord">
        <pc:chgData name="Brad Mostowski" userId="bc14546bd2709842" providerId="LiveId" clId="{34CF7DAA-6631-46D9-BE14-35E1300A0D04}" dt="2024-03-13T01:50:16.302" v="1691" actId="47"/>
        <pc:sldMkLst>
          <pc:docMk/>
          <pc:sldMk cId="3033409694" sldId="263"/>
        </pc:sldMkLst>
      </pc:sldChg>
      <pc:sldChg chg="modSp new mod">
        <pc:chgData name="Brad Mostowski" userId="bc14546bd2709842" providerId="LiveId" clId="{34CF7DAA-6631-46D9-BE14-35E1300A0D04}" dt="2024-03-13T02:08:26.597" v="3026" actId="20577"/>
        <pc:sldMkLst>
          <pc:docMk/>
          <pc:sldMk cId="3482910250" sldId="263"/>
        </pc:sldMkLst>
        <pc:spChg chg="mod">
          <ac:chgData name="Brad Mostowski" userId="bc14546bd2709842" providerId="LiveId" clId="{34CF7DAA-6631-46D9-BE14-35E1300A0D04}" dt="2024-03-13T01:54:37.595" v="1836" actId="20577"/>
          <ac:spMkLst>
            <pc:docMk/>
            <pc:sldMk cId="3482910250" sldId="263"/>
            <ac:spMk id="2" creationId="{429B00AB-07B0-534C-06B8-0DC6E97B2521}"/>
          </ac:spMkLst>
        </pc:spChg>
        <pc:spChg chg="mod">
          <ac:chgData name="Brad Mostowski" userId="bc14546bd2709842" providerId="LiveId" clId="{34CF7DAA-6631-46D9-BE14-35E1300A0D04}" dt="2024-03-13T02:08:26.597" v="3026" actId="20577"/>
          <ac:spMkLst>
            <pc:docMk/>
            <pc:sldMk cId="3482910250" sldId="263"/>
            <ac:spMk id="3" creationId="{3F822413-9F1C-74BA-BA7A-27A9BEA3D2DD}"/>
          </ac:spMkLst>
        </pc:spChg>
      </pc:sldChg>
      <pc:sldChg chg="modSp new del mod">
        <pc:chgData name="Brad Mostowski" userId="bc14546bd2709842" providerId="LiveId" clId="{34CF7DAA-6631-46D9-BE14-35E1300A0D04}" dt="2024-03-13T02:06:09.961" v="2900" actId="47"/>
        <pc:sldMkLst>
          <pc:docMk/>
          <pc:sldMk cId="2227756134" sldId="264"/>
        </pc:sldMkLst>
        <pc:spChg chg="mod">
          <ac:chgData name="Brad Mostowski" userId="bc14546bd2709842" providerId="LiveId" clId="{34CF7DAA-6631-46D9-BE14-35E1300A0D04}" dt="2024-03-13T02:02:05.629" v="2433" actId="20577"/>
          <ac:spMkLst>
            <pc:docMk/>
            <pc:sldMk cId="2227756134" sldId="264"/>
            <ac:spMk id="2" creationId="{24618DC4-415B-3C69-B407-6747E80B7169}"/>
          </ac:spMkLst>
        </pc:spChg>
        <pc:spChg chg="mod">
          <ac:chgData name="Brad Mostowski" userId="bc14546bd2709842" providerId="LiveId" clId="{34CF7DAA-6631-46D9-BE14-35E1300A0D04}" dt="2024-03-13T02:01:59.841" v="2421" actId="27636"/>
          <ac:spMkLst>
            <pc:docMk/>
            <pc:sldMk cId="2227756134" sldId="264"/>
            <ac:spMk id="3" creationId="{DC4EAA0A-280F-10CF-C784-C2FF59C4303B}"/>
          </ac:spMkLst>
        </pc:spChg>
      </pc:sldChg>
      <pc:sldChg chg="modSp new mod">
        <pc:chgData name="Brad Mostowski" userId="bc14546bd2709842" providerId="LiveId" clId="{34CF7DAA-6631-46D9-BE14-35E1300A0D04}" dt="2024-03-13T02:19:51.635" v="3565" actId="14100"/>
        <pc:sldMkLst>
          <pc:docMk/>
          <pc:sldMk cId="3495434473" sldId="264"/>
        </pc:sldMkLst>
        <pc:spChg chg="mod">
          <ac:chgData name="Brad Mostowski" userId="bc14546bd2709842" providerId="LiveId" clId="{34CF7DAA-6631-46D9-BE14-35E1300A0D04}" dt="2024-03-13T02:08:32.723" v="3043" actId="20577"/>
          <ac:spMkLst>
            <pc:docMk/>
            <pc:sldMk cId="3495434473" sldId="264"/>
            <ac:spMk id="2" creationId="{3CE7328F-7AB2-8EA7-8312-F6CFE008B5B8}"/>
          </ac:spMkLst>
        </pc:spChg>
        <pc:spChg chg="mod">
          <ac:chgData name="Brad Mostowski" userId="bc14546bd2709842" providerId="LiveId" clId="{34CF7DAA-6631-46D9-BE14-35E1300A0D04}" dt="2024-03-13T02:19:51.635" v="3565" actId="14100"/>
          <ac:spMkLst>
            <pc:docMk/>
            <pc:sldMk cId="3495434473" sldId="264"/>
            <ac:spMk id="3" creationId="{DD5B2B31-96FA-B08F-23C7-D1D30D393B86}"/>
          </ac:spMkLst>
        </pc:spChg>
      </pc:sldChg>
      <pc:sldChg chg="addSp modSp new mod modClrScheme chgLayout">
        <pc:chgData name="Brad Mostowski" userId="bc14546bd2709842" providerId="LiveId" clId="{34CF7DAA-6631-46D9-BE14-35E1300A0D04}" dt="2024-03-15T02:21:44.632" v="6783"/>
        <pc:sldMkLst>
          <pc:docMk/>
          <pc:sldMk cId="67846953" sldId="265"/>
        </pc:sldMkLst>
        <pc:spChg chg="mod ord">
          <ac:chgData name="Brad Mostowski" userId="bc14546bd2709842" providerId="LiveId" clId="{34CF7DAA-6631-46D9-BE14-35E1300A0D04}" dt="2024-03-15T02:21:37.578" v="6781" actId="700"/>
          <ac:spMkLst>
            <pc:docMk/>
            <pc:sldMk cId="67846953" sldId="265"/>
            <ac:spMk id="2" creationId="{00DB7D18-4180-D048-19ED-87B65ECCE597}"/>
          </ac:spMkLst>
        </pc:spChg>
        <pc:spChg chg="mod ord">
          <ac:chgData name="Brad Mostowski" userId="bc14546bd2709842" providerId="LiveId" clId="{34CF7DAA-6631-46D9-BE14-35E1300A0D04}" dt="2024-03-15T02:21:37.578" v="6781" actId="700"/>
          <ac:spMkLst>
            <pc:docMk/>
            <pc:sldMk cId="67846953" sldId="265"/>
            <ac:spMk id="3" creationId="{C396278C-C7A1-77CC-F73B-43919780B5EE}"/>
          </ac:spMkLst>
        </pc:spChg>
        <pc:spChg chg="add mod ord">
          <ac:chgData name="Brad Mostowski" userId="bc14546bd2709842" providerId="LiveId" clId="{34CF7DAA-6631-46D9-BE14-35E1300A0D04}" dt="2024-03-15T02:21:44.632" v="6783"/>
          <ac:spMkLst>
            <pc:docMk/>
            <pc:sldMk cId="67846953" sldId="265"/>
            <ac:spMk id="4" creationId="{49CCF64E-BDB0-5D7F-A796-12A386D39EBF}"/>
          </ac:spMkLst>
        </pc:spChg>
      </pc:sldChg>
      <pc:sldChg chg="modSp new del mod">
        <pc:chgData name="Brad Mostowski" userId="bc14546bd2709842" providerId="LiveId" clId="{34CF7DAA-6631-46D9-BE14-35E1300A0D04}" dt="2024-03-15T01:43:12.858" v="4541" actId="47"/>
        <pc:sldMkLst>
          <pc:docMk/>
          <pc:sldMk cId="1028959930" sldId="265"/>
        </pc:sldMkLst>
        <pc:spChg chg="mod">
          <ac:chgData name="Brad Mostowski" userId="bc14546bd2709842" providerId="LiveId" clId="{34CF7DAA-6631-46D9-BE14-35E1300A0D04}" dt="2024-03-15T01:41:47.437" v="4310" actId="20577"/>
          <ac:spMkLst>
            <pc:docMk/>
            <pc:sldMk cId="1028959930" sldId="265"/>
            <ac:spMk id="2" creationId="{18E656A0-CAFF-0819-6BBF-04AEB85D95CE}"/>
          </ac:spMkLst>
        </pc:spChg>
        <pc:spChg chg="mod">
          <ac:chgData name="Brad Mostowski" userId="bc14546bd2709842" providerId="LiveId" clId="{34CF7DAA-6631-46D9-BE14-35E1300A0D04}" dt="2024-03-15T01:42:53.343" v="4540" actId="20577"/>
          <ac:spMkLst>
            <pc:docMk/>
            <pc:sldMk cId="1028959930" sldId="265"/>
            <ac:spMk id="3" creationId="{7D2A6B0E-5DBB-585C-C362-DC494AE46AFC}"/>
          </ac:spMkLst>
        </pc:spChg>
      </pc:sldChg>
      <pc:sldChg chg="addSp delSp modSp new mod">
        <pc:chgData name="Brad Mostowski" userId="bc14546bd2709842" providerId="LiveId" clId="{34CF7DAA-6631-46D9-BE14-35E1300A0D04}" dt="2024-03-15T02:54:15.843" v="8171" actId="1076"/>
        <pc:sldMkLst>
          <pc:docMk/>
          <pc:sldMk cId="3616782232" sldId="266"/>
        </pc:sldMkLst>
        <pc:spChg chg="mod">
          <ac:chgData name="Brad Mostowski" userId="bc14546bd2709842" providerId="LiveId" clId="{34CF7DAA-6631-46D9-BE14-35E1300A0D04}" dt="2024-03-15T02:22:10.213" v="6813" actId="20577"/>
          <ac:spMkLst>
            <pc:docMk/>
            <pc:sldMk cId="3616782232" sldId="266"/>
            <ac:spMk id="2" creationId="{479D631A-C8EC-44FB-F8CD-25DCA41EA3CB}"/>
          </ac:spMkLst>
        </pc:spChg>
        <pc:spChg chg="mod">
          <ac:chgData name="Brad Mostowski" userId="bc14546bd2709842" providerId="LiveId" clId="{34CF7DAA-6631-46D9-BE14-35E1300A0D04}" dt="2024-03-15T02:41:05.778" v="7889" actId="20577"/>
          <ac:spMkLst>
            <pc:docMk/>
            <pc:sldMk cId="3616782232" sldId="266"/>
            <ac:spMk id="3" creationId="{641699C7-E551-EFA6-EE3E-4D1524B8CC98}"/>
          </ac:spMkLst>
        </pc:spChg>
        <pc:spChg chg="add mod">
          <ac:chgData name="Brad Mostowski" userId="bc14546bd2709842" providerId="LiveId" clId="{34CF7DAA-6631-46D9-BE14-35E1300A0D04}" dt="2024-03-15T02:41:33.315" v="7891" actId="1076"/>
          <ac:spMkLst>
            <pc:docMk/>
            <pc:sldMk cId="3616782232" sldId="266"/>
            <ac:spMk id="14" creationId="{813E7BC9-C327-2311-C91E-8B821815374A}"/>
          </ac:spMkLst>
        </pc:spChg>
        <pc:spChg chg="add mod">
          <ac:chgData name="Brad Mostowski" userId="bc14546bd2709842" providerId="LiveId" clId="{34CF7DAA-6631-46D9-BE14-35E1300A0D04}" dt="2024-03-15T02:41:33.315" v="7891" actId="1076"/>
          <ac:spMkLst>
            <pc:docMk/>
            <pc:sldMk cId="3616782232" sldId="266"/>
            <ac:spMk id="18" creationId="{6A765332-B490-DABD-FBEC-2F8C71A4EBA2}"/>
          </ac:spMkLst>
        </pc:spChg>
        <pc:spChg chg="add mod">
          <ac:chgData name="Brad Mostowski" userId="bc14546bd2709842" providerId="LiveId" clId="{34CF7DAA-6631-46D9-BE14-35E1300A0D04}" dt="2024-03-15T02:41:33.315" v="7891" actId="1076"/>
          <ac:spMkLst>
            <pc:docMk/>
            <pc:sldMk cId="3616782232" sldId="266"/>
            <ac:spMk id="19" creationId="{1B5B5F35-8E05-E031-98FF-9BB6FC805906}"/>
          </ac:spMkLst>
        </pc:spChg>
        <pc:spChg chg="add mod">
          <ac:chgData name="Brad Mostowski" userId="bc14546bd2709842" providerId="LiveId" clId="{34CF7DAA-6631-46D9-BE14-35E1300A0D04}" dt="2024-03-15T02:41:33.315" v="7891" actId="1076"/>
          <ac:spMkLst>
            <pc:docMk/>
            <pc:sldMk cId="3616782232" sldId="266"/>
            <ac:spMk id="20" creationId="{86A379F5-881B-2486-E7BC-ED02C164A2A6}"/>
          </ac:spMkLst>
        </pc:spChg>
        <pc:spChg chg="add mod">
          <ac:chgData name="Brad Mostowski" userId="bc14546bd2709842" providerId="LiveId" clId="{34CF7DAA-6631-46D9-BE14-35E1300A0D04}" dt="2024-03-15T02:41:33.315" v="7891" actId="1076"/>
          <ac:spMkLst>
            <pc:docMk/>
            <pc:sldMk cId="3616782232" sldId="266"/>
            <ac:spMk id="21" creationId="{42CA2279-ED6F-0837-6C12-318EEA9D6453}"/>
          </ac:spMkLst>
        </pc:spChg>
        <pc:spChg chg="add mod">
          <ac:chgData name="Brad Mostowski" userId="bc14546bd2709842" providerId="LiveId" clId="{34CF7DAA-6631-46D9-BE14-35E1300A0D04}" dt="2024-03-15T02:41:33.315" v="7891" actId="1076"/>
          <ac:spMkLst>
            <pc:docMk/>
            <pc:sldMk cId="3616782232" sldId="266"/>
            <ac:spMk id="22" creationId="{BCCCD126-D6F7-4E72-256C-16E370B715AC}"/>
          </ac:spMkLst>
        </pc:spChg>
        <pc:spChg chg="add mod">
          <ac:chgData name="Brad Mostowski" userId="bc14546bd2709842" providerId="LiveId" clId="{34CF7DAA-6631-46D9-BE14-35E1300A0D04}" dt="2024-03-15T02:41:33.315" v="7891" actId="1076"/>
          <ac:spMkLst>
            <pc:docMk/>
            <pc:sldMk cId="3616782232" sldId="266"/>
            <ac:spMk id="23" creationId="{7FC3EBF9-2ACC-589C-0540-65CF13F6238B}"/>
          </ac:spMkLst>
        </pc:spChg>
        <pc:grpChg chg="del mod">
          <ac:chgData name="Brad Mostowski" userId="bc14546bd2709842" providerId="LiveId" clId="{34CF7DAA-6631-46D9-BE14-35E1300A0D04}" dt="2024-03-15T02:31:27.707" v="6998"/>
          <ac:grpSpMkLst>
            <pc:docMk/>
            <pc:sldMk cId="3616782232" sldId="266"/>
            <ac:grpSpMk id="27" creationId="{A14D3D46-B1F7-B460-0E55-A54ADE57688F}"/>
          </ac:grpSpMkLst>
        </pc:grpChg>
        <pc:grpChg chg="del mod">
          <ac:chgData name="Brad Mostowski" userId="bc14546bd2709842" providerId="LiveId" clId="{34CF7DAA-6631-46D9-BE14-35E1300A0D04}" dt="2024-03-15T02:31:28.702" v="7000"/>
          <ac:grpSpMkLst>
            <pc:docMk/>
            <pc:sldMk cId="3616782232" sldId="266"/>
            <ac:grpSpMk id="29" creationId="{87AE1BF6-E385-47EE-2439-63CB7A5A7C66}"/>
          </ac:grpSpMkLst>
        </pc:grpChg>
        <pc:grpChg chg="add del mod">
          <ac:chgData name="Brad Mostowski" userId="bc14546bd2709842" providerId="LiveId" clId="{34CF7DAA-6631-46D9-BE14-35E1300A0D04}" dt="2024-03-15T02:31:34.337" v="7006"/>
          <ac:grpSpMkLst>
            <pc:docMk/>
            <pc:sldMk cId="3616782232" sldId="266"/>
            <ac:grpSpMk id="31" creationId="{73DD80B9-72CB-1484-DED7-99FDB75DCD67}"/>
          </ac:grpSpMkLst>
        </pc:grpChg>
        <pc:grpChg chg="mod">
          <ac:chgData name="Brad Mostowski" userId="bc14546bd2709842" providerId="LiveId" clId="{34CF7DAA-6631-46D9-BE14-35E1300A0D04}" dt="2024-03-15T02:31:31.338" v="7004"/>
          <ac:grpSpMkLst>
            <pc:docMk/>
            <pc:sldMk cId="3616782232" sldId="266"/>
            <ac:grpSpMk id="33" creationId="{A0979E63-7655-021F-0C29-0F33EDE0655B}"/>
          </ac:grpSpMkLst>
        </pc:grpChg>
        <pc:grpChg chg="del mod">
          <ac:chgData name="Brad Mostowski" userId="bc14546bd2709842" providerId="LiveId" clId="{34CF7DAA-6631-46D9-BE14-35E1300A0D04}" dt="2024-03-15T02:31:40.276" v="7009"/>
          <ac:grpSpMkLst>
            <pc:docMk/>
            <pc:sldMk cId="3616782232" sldId="266"/>
            <ac:grpSpMk id="35" creationId="{EEAFEF38-CFC8-EB85-4325-8C604074931F}"/>
          </ac:grpSpMkLst>
        </pc:grpChg>
        <pc:grpChg chg="add del mod">
          <ac:chgData name="Brad Mostowski" userId="bc14546bd2709842" providerId="LiveId" clId="{34CF7DAA-6631-46D9-BE14-35E1300A0D04}" dt="2024-03-15T02:32:12.944" v="7032"/>
          <ac:grpSpMkLst>
            <pc:docMk/>
            <pc:sldMk cId="3616782232" sldId="266"/>
            <ac:grpSpMk id="38" creationId="{685BC726-15F3-8B7C-24F7-33C343567C57}"/>
          </ac:grpSpMkLst>
        </pc:grpChg>
        <pc:grpChg chg="add del mod">
          <ac:chgData name="Brad Mostowski" userId="bc14546bd2709842" providerId="LiveId" clId="{34CF7DAA-6631-46D9-BE14-35E1300A0D04}" dt="2024-03-15T02:32:02.702" v="7028"/>
          <ac:grpSpMkLst>
            <pc:docMk/>
            <pc:sldMk cId="3616782232" sldId="266"/>
            <ac:grpSpMk id="41" creationId="{05D94995-0F87-021A-33B3-179BBA8357D1}"/>
          </ac:grpSpMkLst>
        </pc:grpChg>
        <pc:grpChg chg="mod">
          <ac:chgData name="Brad Mostowski" userId="bc14546bd2709842" providerId="LiveId" clId="{34CF7DAA-6631-46D9-BE14-35E1300A0D04}" dt="2024-03-15T02:32:02.032" v="7025"/>
          <ac:grpSpMkLst>
            <pc:docMk/>
            <pc:sldMk cId="3616782232" sldId="266"/>
            <ac:grpSpMk id="44" creationId="{338CCBA7-C528-628C-67B3-7D391336A64C}"/>
          </ac:grpSpMkLst>
        </pc:grpChg>
        <pc:grpChg chg="mod">
          <ac:chgData name="Brad Mostowski" userId="bc14546bd2709842" providerId="LiveId" clId="{34CF7DAA-6631-46D9-BE14-35E1300A0D04}" dt="2024-03-15T02:32:01.095" v="7021"/>
          <ac:grpSpMkLst>
            <pc:docMk/>
            <pc:sldMk cId="3616782232" sldId="266"/>
            <ac:grpSpMk id="48" creationId="{4A01CF9B-8639-4887-0EC9-813D596A2613}"/>
          </ac:grpSpMkLst>
        </pc:grpChg>
        <pc:grpChg chg="del mod">
          <ac:chgData name="Brad Mostowski" userId="bc14546bd2709842" providerId="LiveId" clId="{34CF7DAA-6631-46D9-BE14-35E1300A0D04}" dt="2024-03-15T02:32:18.386" v="7035"/>
          <ac:grpSpMkLst>
            <pc:docMk/>
            <pc:sldMk cId="3616782232" sldId="266"/>
            <ac:grpSpMk id="51" creationId="{998B5811-2A77-80BE-5C41-AA922B120B09}"/>
          </ac:grpSpMkLst>
        </pc:grpChg>
        <pc:grpChg chg="del mod">
          <ac:chgData name="Brad Mostowski" userId="bc14546bd2709842" providerId="LiveId" clId="{34CF7DAA-6631-46D9-BE14-35E1300A0D04}" dt="2024-03-15T02:32:21.442" v="7038"/>
          <ac:grpSpMkLst>
            <pc:docMk/>
            <pc:sldMk cId="3616782232" sldId="266"/>
            <ac:grpSpMk id="54" creationId="{BAB01E57-B5F7-FA57-6E78-35D02ECE75E1}"/>
          </ac:grpSpMkLst>
        </pc:grpChg>
        <pc:grpChg chg="del mod">
          <ac:chgData name="Brad Mostowski" userId="bc14546bd2709842" providerId="LiveId" clId="{34CF7DAA-6631-46D9-BE14-35E1300A0D04}" dt="2024-03-15T02:32:34.306" v="7042"/>
          <ac:grpSpMkLst>
            <pc:docMk/>
            <pc:sldMk cId="3616782232" sldId="266"/>
            <ac:grpSpMk id="57" creationId="{6AA79EE1-03AE-9F0B-32A7-B17B364B8ED6}"/>
          </ac:grpSpMkLst>
        </pc:grpChg>
        <pc:grpChg chg="del mod">
          <ac:chgData name="Brad Mostowski" userId="bc14546bd2709842" providerId="LiveId" clId="{34CF7DAA-6631-46D9-BE14-35E1300A0D04}" dt="2024-03-15T02:32:44.532" v="7045"/>
          <ac:grpSpMkLst>
            <pc:docMk/>
            <pc:sldMk cId="3616782232" sldId="266"/>
            <ac:grpSpMk id="59" creationId="{FAF8CA4C-8D60-3130-F88B-D18EFAE3CBA9}"/>
          </ac:grpSpMkLst>
        </pc:grpChg>
        <pc:grpChg chg="del mod">
          <ac:chgData name="Brad Mostowski" userId="bc14546bd2709842" providerId="LiveId" clId="{34CF7DAA-6631-46D9-BE14-35E1300A0D04}" dt="2024-03-15T02:32:49.417" v="7047"/>
          <ac:grpSpMkLst>
            <pc:docMk/>
            <pc:sldMk cId="3616782232" sldId="266"/>
            <ac:grpSpMk id="61" creationId="{C163A5F8-2532-F44D-AE45-766F1E749025}"/>
          </ac:grpSpMkLst>
        </pc:grpChg>
        <pc:grpChg chg="del mod">
          <ac:chgData name="Brad Mostowski" userId="bc14546bd2709842" providerId="LiveId" clId="{34CF7DAA-6631-46D9-BE14-35E1300A0D04}" dt="2024-03-15T02:32:56.521" v="7052"/>
          <ac:grpSpMkLst>
            <pc:docMk/>
            <pc:sldMk cId="3616782232" sldId="266"/>
            <ac:grpSpMk id="64" creationId="{7F5B16E2-0FB4-09DA-1310-8FFC7B930436}"/>
          </ac:grpSpMkLst>
        </pc:grpChg>
        <pc:grpChg chg="add del mod">
          <ac:chgData name="Brad Mostowski" userId="bc14546bd2709842" providerId="LiveId" clId="{34CF7DAA-6631-46D9-BE14-35E1300A0D04}" dt="2024-03-15T02:34:09.627" v="7158"/>
          <ac:grpSpMkLst>
            <pc:docMk/>
            <pc:sldMk cId="3616782232" sldId="266"/>
            <ac:grpSpMk id="66" creationId="{395A8D58-8574-9431-02CE-9E71C63D1B23}"/>
          </ac:grpSpMkLst>
        </pc:grpChg>
        <pc:grpChg chg="mod">
          <ac:chgData name="Brad Mostowski" userId="bc14546bd2709842" providerId="LiveId" clId="{34CF7DAA-6631-46D9-BE14-35E1300A0D04}" dt="2024-03-15T02:34:04.938" v="7154"/>
          <ac:grpSpMkLst>
            <pc:docMk/>
            <pc:sldMk cId="3616782232" sldId="266"/>
            <ac:grpSpMk id="68" creationId="{154DBC18-2D86-3E6A-99F1-2BF2065647B7}"/>
          </ac:grpSpMkLst>
        </pc:grpChg>
        <pc:grpChg chg="del mod">
          <ac:chgData name="Brad Mostowski" userId="bc14546bd2709842" providerId="LiveId" clId="{34CF7DAA-6631-46D9-BE14-35E1300A0D04}" dt="2024-03-15T02:34:13.516" v="7161"/>
          <ac:grpSpMkLst>
            <pc:docMk/>
            <pc:sldMk cId="3616782232" sldId="266"/>
            <ac:grpSpMk id="71" creationId="{2A6A0A08-DCA4-744E-FC7B-1C064D58F9A9}"/>
          </ac:grpSpMkLst>
        </pc:grpChg>
        <pc:grpChg chg="del mod">
          <ac:chgData name="Brad Mostowski" userId="bc14546bd2709842" providerId="LiveId" clId="{34CF7DAA-6631-46D9-BE14-35E1300A0D04}" dt="2024-03-15T02:34:15.479" v="7163"/>
          <ac:grpSpMkLst>
            <pc:docMk/>
            <pc:sldMk cId="3616782232" sldId="266"/>
            <ac:grpSpMk id="74" creationId="{D319D5B5-4084-DEBB-84BE-17C258B7A5E0}"/>
          </ac:grpSpMkLst>
        </pc:grpChg>
        <pc:grpChg chg="del mod">
          <ac:chgData name="Brad Mostowski" userId="bc14546bd2709842" providerId="LiveId" clId="{34CF7DAA-6631-46D9-BE14-35E1300A0D04}" dt="2024-03-15T02:34:18.009" v="7165"/>
          <ac:grpSpMkLst>
            <pc:docMk/>
            <pc:sldMk cId="3616782232" sldId="266"/>
            <ac:grpSpMk id="76" creationId="{BE49E98D-7025-B10E-1CDB-13A2E3FF5042}"/>
          </ac:grpSpMkLst>
        </pc:grpChg>
        <pc:grpChg chg="del mod">
          <ac:chgData name="Brad Mostowski" userId="bc14546bd2709842" providerId="LiveId" clId="{34CF7DAA-6631-46D9-BE14-35E1300A0D04}" dt="2024-03-15T02:34:37.705" v="7172"/>
          <ac:grpSpMkLst>
            <pc:docMk/>
            <pc:sldMk cId="3616782232" sldId="266"/>
            <ac:grpSpMk id="78" creationId="{CAB6AD3F-8785-B680-580D-CCBBAE5D9FEF}"/>
          </ac:grpSpMkLst>
        </pc:grpChg>
        <pc:grpChg chg="del mod">
          <ac:chgData name="Brad Mostowski" userId="bc14546bd2709842" providerId="LiveId" clId="{34CF7DAA-6631-46D9-BE14-35E1300A0D04}" dt="2024-03-15T02:34:37.705" v="7172"/>
          <ac:grpSpMkLst>
            <pc:docMk/>
            <pc:sldMk cId="3616782232" sldId="266"/>
            <ac:grpSpMk id="82" creationId="{B141095C-463B-05F6-9624-498959978034}"/>
          </ac:grpSpMkLst>
        </pc:grpChg>
        <pc:grpChg chg="mod">
          <ac:chgData name="Brad Mostowski" userId="bc14546bd2709842" providerId="LiveId" clId="{34CF7DAA-6631-46D9-BE14-35E1300A0D04}" dt="2024-03-15T02:41:33.315" v="7891" actId="1076"/>
          <ac:grpSpMkLst>
            <pc:docMk/>
            <pc:sldMk cId="3616782232" sldId="266"/>
            <ac:grpSpMk id="84" creationId="{5F2C86D2-B889-5978-6120-1A2D032E51D5}"/>
          </ac:grpSpMkLst>
        </pc:grpChg>
        <pc:grpChg chg="mod">
          <ac:chgData name="Brad Mostowski" userId="bc14546bd2709842" providerId="LiveId" clId="{34CF7DAA-6631-46D9-BE14-35E1300A0D04}" dt="2024-03-15T02:41:33.315" v="7891" actId="1076"/>
          <ac:grpSpMkLst>
            <pc:docMk/>
            <pc:sldMk cId="3616782232" sldId="266"/>
            <ac:grpSpMk id="91" creationId="{87ACD5DA-555A-9F80-0E40-DFA93E594EF4}"/>
          </ac:grpSpMkLst>
        </pc:grpChg>
        <pc:grpChg chg="mod">
          <ac:chgData name="Brad Mostowski" userId="bc14546bd2709842" providerId="LiveId" clId="{34CF7DAA-6631-46D9-BE14-35E1300A0D04}" dt="2024-03-15T02:41:33.315" v="7891" actId="1076"/>
          <ac:grpSpMkLst>
            <pc:docMk/>
            <pc:sldMk cId="3616782232" sldId="266"/>
            <ac:grpSpMk id="96" creationId="{53A04BAF-AC98-AC0F-3A77-3FFD2DAD1DE6}"/>
          </ac:grpSpMkLst>
        </pc:grpChg>
        <pc:grpChg chg="del mod">
          <ac:chgData name="Brad Mostowski" userId="bc14546bd2709842" providerId="LiveId" clId="{34CF7DAA-6631-46D9-BE14-35E1300A0D04}" dt="2024-03-15T02:37:44.609" v="7558"/>
          <ac:grpSpMkLst>
            <pc:docMk/>
            <pc:sldMk cId="3616782232" sldId="266"/>
            <ac:grpSpMk id="103" creationId="{B59549BB-9B17-B080-A8E6-B643E2BE0EA3}"/>
          </ac:grpSpMkLst>
        </pc:grpChg>
        <pc:grpChg chg="mod">
          <ac:chgData name="Brad Mostowski" userId="bc14546bd2709842" providerId="LiveId" clId="{34CF7DAA-6631-46D9-BE14-35E1300A0D04}" dt="2024-03-15T02:41:33.315" v="7891" actId="1076"/>
          <ac:grpSpMkLst>
            <pc:docMk/>
            <pc:sldMk cId="3616782232" sldId="266"/>
            <ac:grpSpMk id="105" creationId="{DCDFF19B-2093-2A5D-25A3-ABCD3A53F7EC}"/>
          </ac:grpSpMkLst>
        </pc:grpChg>
        <pc:grpChg chg="mod">
          <ac:chgData name="Brad Mostowski" userId="bc14546bd2709842" providerId="LiveId" clId="{34CF7DAA-6631-46D9-BE14-35E1300A0D04}" dt="2024-03-15T02:38:13.044" v="7594"/>
          <ac:grpSpMkLst>
            <pc:docMk/>
            <pc:sldMk cId="3616782232" sldId="266"/>
            <ac:grpSpMk id="112" creationId="{3A732747-4041-4A09-DB14-1EAA089459E8}"/>
          </ac:grpSpMkLst>
        </pc:grpChg>
        <pc:grpChg chg="mod">
          <ac:chgData name="Brad Mostowski" userId="bc14546bd2709842" providerId="LiveId" clId="{34CF7DAA-6631-46D9-BE14-35E1300A0D04}" dt="2024-03-15T02:38:11.176" v="7587"/>
          <ac:grpSpMkLst>
            <pc:docMk/>
            <pc:sldMk cId="3616782232" sldId="266"/>
            <ac:grpSpMk id="120" creationId="{2EEE552F-63E9-F2B0-269E-5444908CA5DC}"/>
          </ac:grpSpMkLst>
        </pc:grpChg>
        <pc:grpChg chg="mod">
          <ac:chgData name="Brad Mostowski" userId="bc14546bd2709842" providerId="LiveId" clId="{34CF7DAA-6631-46D9-BE14-35E1300A0D04}" dt="2024-03-15T02:38:11.176" v="7587"/>
          <ac:grpSpMkLst>
            <pc:docMk/>
            <pc:sldMk cId="3616782232" sldId="266"/>
            <ac:grpSpMk id="121" creationId="{C0865B0B-E7B3-2776-3922-44898252CA23}"/>
          </ac:grpSpMkLst>
        </pc:grpChg>
        <pc:grpChg chg="mod">
          <ac:chgData name="Brad Mostowski" userId="bc14546bd2709842" providerId="LiveId" clId="{34CF7DAA-6631-46D9-BE14-35E1300A0D04}" dt="2024-03-15T02:38:10.412" v="7583"/>
          <ac:grpSpMkLst>
            <pc:docMk/>
            <pc:sldMk cId="3616782232" sldId="266"/>
            <ac:grpSpMk id="125" creationId="{679631E0-2200-7C3D-9AB0-0E7F05AEC574}"/>
          </ac:grpSpMkLst>
        </pc:grpChg>
        <pc:grpChg chg="mod">
          <ac:chgData name="Brad Mostowski" userId="bc14546bd2709842" providerId="LiveId" clId="{34CF7DAA-6631-46D9-BE14-35E1300A0D04}" dt="2024-03-15T02:41:33.315" v="7891" actId="1076"/>
          <ac:grpSpMkLst>
            <pc:docMk/>
            <pc:sldMk cId="3616782232" sldId="266"/>
            <ac:grpSpMk id="129" creationId="{73A7458B-6CE9-5844-624A-889C22E750FF}"/>
          </ac:grpSpMkLst>
        </pc:grpChg>
        <pc:grpChg chg="mod">
          <ac:chgData name="Brad Mostowski" userId="bc14546bd2709842" providerId="LiveId" clId="{34CF7DAA-6631-46D9-BE14-35E1300A0D04}" dt="2024-03-15T02:41:33.315" v="7891" actId="1076"/>
          <ac:grpSpMkLst>
            <pc:docMk/>
            <pc:sldMk cId="3616782232" sldId="266"/>
            <ac:grpSpMk id="134" creationId="{5080C949-7A7C-EAA5-CBF6-965703DAA1B1}"/>
          </ac:grpSpMkLst>
        </pc:grpChg>
        <pc:picChg chg="add mod">
          <ac:chgData name="Brad Mostowski" userId="bc14546bd2709842" providerId="LiveId" clId="{34CF7DAA-6631-46D9-BE14-35E1300A0D04}" dt="2024-03-15T02:54:15.843" v="8171" actId="1076"/>
          <ac:picMkLst>
            <pc:docMk/>
            <pc:sldMk cId="3616782232" sldId="266"/>
            <ac:picMk id="6" creationId="{2CBEA24B-3C5D-B3E7-7D77-1675392984B2}"/>
          </ac:picMkLst>
        </pc:picChg>
        <pc:inkChg chg="add del">
          <ac:chgData name="Brad Mostowski" userId="bc14546bd2709842" providerId="LiveId" clId="{34CF7DAA-6631-46D9-BE14-35E1300A0D04}" dt="2024-03-15T02:31:20.971" v="6993" actId="9405"/>
          <ac:inkMkLst>
            <pc:docMk/>
            <pc:sldMk cId="3616782232" sldId="266"/>
            <ac:inkMk id="24" creationId="{0BBCEC80-CF86-58CF-119E-51D4AB64A34E}"/>
          </ac:inkMkLst>
        </pc:inkChg>
        <pc:inkChg chg="add del mod">
          <ac:chgData name="Brad Mostowski" userId="bc14546bd2709842" providerId="LiveId" clId="{34CF7DAA-6631-46D9-BE14-35E1300A0D04}" dt="2024-03-15T02:32:26.559" v="7039"/>
          <ac:inkMkLst>
            <pc:docMk/>
            <pc:sldMk cId="3616782232" sldId="266"/>
            <ac:inkMk id="25" creationId="{F67A6E61-8A00-2D82-BCEE-F72165DDC7FD}"/>
          </ac:inkMkLst>
        </pc:inkChg>
        <pc:inkChg chg="add del mod">
          <ac:chgData name="Brad Mostowski" userId="bc14546bd2709842" providerId="LiveId" clId="{34CF7DAA-6631-46D9-BE14-35E1300A0D04}" dt="2024-03-15T02:32:26.559" v="7040"/>
          <ac:inkMkLst>
            <pc:docMk/>
            <pc:sldMk cId="3616782232" sldId="266"/>
            <ac:inkMk id="26" creationId="{4A7D5764-0506-AB02-6B32-5F1C44BC9756}"/>
          </ac:inkMkLst>
        </pc:inkChg>
        <pc:inkChg chg="add del mod">
          <ac:chgData name="Brad Mostowski" userId="bc14546bd2709842" providerId="LiveId" clId="{34CF7DAA-6631-46D9-BE14-35E1300A0D04}" dt="2024-03-15T02:32:49.417" v="7047"/>
          <ac:inkMkLst>
            <pc:docMk/>
            <pc:sldMk cId="3616782232" sldId="266"/>
            <ac:inkMk id="28" creationId="{C613A5AC-F050-12ED-7506-3863FE4A6862}"/>
          </ac:inkMkLst>
        </pc:inkChg>
        <pc:inkChg chg="add del mod">
          <ac:chgData name="Brad Mostowski" userId="bc14546bd2709842" providerId="LiveId" clId="{34CF7DAA-6631-46D9-BE14-35E1300A0D04}" dt="2024-03-15T02:32:48.673" v="7046"/>
          <ac:inkMkLst>
            <pc:docMk/>
            <pc:sldMk cId="3616782232" sldId="266"/>
            <ac:inkMk id="30" creationId="{D2F3D850-66E3-FB4D-23A6-89DDB2734DAB}"/>
          </ac:inkMkLst>
        </pc:inkChg>
        <pc:inkChg chg="add del mod">
          <ac:chgData name="Brad Mostowski" userId="bc14546bd2709842" providerId="LiveId" clId="{34CF7DAA-6631-46D9-BE14-35E1300A0D04}" dt="2024-03-15T02:31:31.338" v="7004"/>
          <ac:inkMkLst>
            <pc:docMk/>
            <pc:sldMk cId="3616782232" sldId="266"/>
            <ac:inkMk id="32" creationId="{6804D00D-82B1-AE6D-E0F4-A37CDE9AD425}"/>
          </ac:inkMkLst>
        </pc:inkChg>
        <pc:inkChg chg="add mod">
          <ac:chgData name="Brad Mostowski" userId="bc14546bd2709842" providerId="LiveId" clId="{34CF7DAA-6631-46D9-BE14-35E1300A0D04}" dt="2024-03-15T02:41:33.315" v="7891" actId="1076"/>
          <ac:inkMkLst>
            <pc:docMk/>
            <pc:sldMk cId="3616782232" sldId="266"/>
            <ac:inkMk id="34" creationId="{8019620D-2376-4CAF-3014-AE9EC9E79B02}"/>
          </ac:inkMkLst>
        </pc:inkChg>
        <pc:inkChg chg="add del mod">
          <ac:chgData name="Brad Mostowski" userId="bc14546bd2709842" providerId="LiveId" clId="{34CF7DAA-6631-46D9-BE14-35E1300A0D04}" dt="2024-03-15T02:33:59.453" v="7150"/>
          <ac:inkMkLst>
            <pc:docMk/>
            <pc:sldMk cId="3616782232" sldId="266"/>
            <ac:inkMk id="36" creationId="{3BAA0307-E7A2-572E-C819-BF80AE1E9BAE}"/>
          </ac:inkMkLst>
        </pc:inkChg>
        <pc:inkChg chg="add mod">
          <ac:chgData name="Brad Mostowski" userId="bc14546bd2709842" providerId="LiveId" clId="{34CF7DAA-6631-46D9-BE14-35E1300A0D04}" dt="2024-03-15T02:41:33.315" v="7891" actId="1076"/>
          <ac:inkMkLst>
            <pc:docMk/>
            <pc:sldMk cId="3616782232" sldId="266"/>
            <ac:inkMk id="37" creationId="{386D3236-B8A8-B847-0420-D8CDD215E002}"/>
          </ac:inkMkLst>
        </pc:inkChg>
        <pc:inkChg chg="add del mod">
          <ac:chgData name="Brad Mostowski" userId="bc14546bd2709842" providerId="LiveId" clId="{34CF7DAA-6631-46D9-BE14-35E1300A0D04}" dt="2024-03-15T02:32:03.133" v="7029" actId="9405"/>
          <ac:inkMkLst>
            <pc:docMk/>
            <pc:sldMk cId="3616782232" sldId="266"/>
            <ac:inkMk id="39" creationId="{6A5DFD3B-B536-7268-CE5A-BF802578025E}"/>
          </ac:inkMkLst>
        </pc:inkChg>
        <pc:inkChg chg="add del mod">
          <ac:chgData name="Brad Mostowski" userId="bc14546bd2709842" providerId="LiveId" clId="{34CF7DAA-6631-46D9-BE14-35E1300A0D04}" dt="2024-03-15T02:32:02.702" v="7028"/>
          <ac:inkMkLst>
            <pc:docMk/>
            <pc:sldMk cId="3616782232" sldId="266"/>
            <ac:inkMk id="40" creationId="{8118489D-0015-44AA-DCAE-5B3FF77C2FBD}"/>
          </ac:inkMkLst>
        </pc:inkChg>
        <pc:inkChg chg="add del mod">
          <ac:chgData name="Brad Mostowski" userId="bc14546bd2709842" providerId="LiveId" clId="{34CF7DAA-6631-46D9-BE14-35E1300A0D04}" dt="2024-03-15T02:32:02.293" v="7026" actId="9405"/>
          <ac:inkMkLst>
            <pc:docMk/>
            <pc:sldMk cId="3616782232" sldId="266"/>
            <ac:inkMk id="42" creationId="{D032D510-5A07-4252-0F0C-70199007114B}"/>
          </ac:inkMkLst>
        </pc:inkChg>
        <pc:inkChg chg="add del mod">
          <ac:chgData name="Brad Mostowski" userId="bc14546bd2709842" providerId="LiveId" clId="{34CF7DAA-6631-46D9-BE14-35E1300A0D04}" dt="2024-03-15T02:32:02.032" v="7025"/>
          <ac:inkMkLst>
            <pc:docMk/>
            <pc:sldMk cId="3616782232" sldId="266"/>
            <ac:inkMk id="43" creationId="{6111F5D2-50A5-C39D-77C0-DD301B6F8B6E}"/>
          </ac:inkMkLst>
        </pc:inkChg>
        <pc:inkChg chg="add del mod">
          <ac:chgData name="Brad Mostowski" userId="bc14546bd2709842" providerId="LiveId" clId="{34CF7DAA-6631-46D9-BE14-35E1300A0D04}" dt="2024-03-15T02:32:01.728" v="7023" actId="9405"/>
          <ac:inkMkLst>
            <pc:docMk/>
            <pc:sldMk cId="3616782232" sldId="266"/>
            <ac:inkMk id="45" creationId="{8C5AB21B-DB97-37FD-846D-F38EEFA5BABD}"/>
          </ac:inkMkLst>
        </pc:inkChg>
        <pc:inkChg chg="add del mod">
          <ac:chgData name="Brad Mostowski" userId="bc14546bd2709842" providerId="LiveId" clId="{34CF7DAA-6631-46D9-BE14-35E1300A0D04}" dt="2024-03-15T02:32:01.443" v="7022" actId="9405"/>
          <ac:inkMkLst>
            <pc:docMk/>
            <pc:sldMk cId="3616782232" sldId="266"/>
            <ac:inkMk id="46" creationId="{3790C8FD-79F1-41E7-706C-10FA2D71FE7E}"/>
          </ac:inkMkLst>
        </pc:inkChg>
        <pc:inkChg chg="add del mod">
          <ac:chgData name="Brad Mostowski" userId="bc14546bd2709842" providerId="LiveId" clId="{34CF7DAA-6631-46D9-BE14-35E1300A0D04}" dt="2024-03-15T02:32:01.095" v="7021"/>
          <ac:inkMkLst>
            <pc:docMk/>
            <pc:sldMk cId="3616782232" sldId="266"/>
            <ac:inkMk id="47" creationId="{62950C9B-112F-03C3-98FE-5D2C29C9ECBE}"/>
          </ac:inkMkLst>
        </pc:inkChg>
        <pc:inkChg chg="add mod">
          <ac:chgData name="Brad Mostowski" userId="bc14546bd2709842" providerId="LiveId" clId="{34CF7DAA-6631-46D9-BE14-35E1300A0D04}" dt="2024-03-15T02:39:05.959" v="7604"/>
          <ac:inkMkLst>
            <pc:docMk/>
            <pc:sldMk cId="3616782232" sldId="266"/>
            <ac:inkMk id="49" creationId="{47047F16-3C43-DAEA-1DC2-2D63735A3BB3}"/>
          </ac:inkMkLst>
        </pc:inkChg>
        <pc:inkChg chg="add mod">
          <ac:chgData name="Brad Mostowski" userId="bc14546bd2709842" providerId="LiveId" clId="{34CF7DAA-6631-46D9-BE14-35E1300A0D04}" dt="2024-03-15T02:39:05.959" v="7604"/>
          <ac:inkMkLst>
            <pc:docMk/>
            <pc:sldMk cId="3616782232" sldId="266"/>
            <ac:inkMk id="50" creationId="{1E36407C-4213-8FF8-F783-737E6C665E88}"/>
          </ac:inkMkLst>
        </pc:inkChg>
        <pc:inkChg chg="add mod">
          <ac:chgData name="Brad Mostowski" userId="bc14546bd2709842" providerId="LiveId" clId="{34CF7DAA-6631-46D9-BE14-35E1300A0D04}" dt="2024-03-15T02:39:05.959" v="7604"/>
          <ac:inkMkLst>
            <pc:docMk/>
            <pc:sldMk cId="3616782232" sldId="266"/>
            <ac:inkMk id="52" creationId="{7DDEED26-9FBB-80F8-FDA2-1E1D0887B73D}"/>
          </ac:inkMkLst>
        </pc:inkChg>
        <pc:inkChg chg="add mod">
          <ac:chgData name="Brad Mostowski" userId="bc14546bd2709842" providerId="LiveId" clId="{34CF7DAA-6631-46D9-BE14-35E1300A0D04}" dt="2024-03-15T02:39:05.959" v="7604"/>
          <ac:inkMkLst>
            <pc:docMk/>
            <pc:sldMk cId="3616782232" sldId="266"/>
            <ac:inkMk id="53" creationId="{CCA108E5-6CE4-517E-854E-EAD2620427B8}"/>
          </ac:inkMkLst>
        </pc:inkChg>
        <pc:inkChg chg="add del mod">
          <ac:chgData name="Brad Mostowski" userId="bc14546bd2709842" providerId="LiveId" clId="{34CF7DAA-6631-46D9-BE14-35E1300A0D04}" dt="2024-03-15T02:34:32.385" v="7170"/>
          <ac:inkMkLst>
            <pc:docMk/>
            <pc:sldMk cId="3616782232" sldId="266"/>
            <ac:inkMk id="55" creationId="{53AF64C9-BC1B-029E-CA42-4DFC9AA3A933}"/>
          </ac:inkMkLst>
        </pc:inkChg>
        <pc:inkChg chg="add mod">
          <ac:chgData name="Brad Mostowski" userId="bc14546bd2709842" providerId="LiveId" clId="{34CF7DAA-6631-46D9-BE14-35E1300A0D04}" dt="2024-03-15T02:39:05.959" v="7604"/>
          <ac:inkMkLst>
            <pc:docMk/>
            <pc:sldMk cId="3616782232" sldId="266"/>
            <ac:inkMk id="56" creationId="{F82C8865-47F6-E6E6-7D59-7B96287E1CF3}"/>
          </ac:inkMkLst>
        </pc:inkChg>
        <pc:inkChg chg="add del mod">
          <ac:chgData name="Brad Mostowski" userId="bc14546bd2709842" providerId="LiveId" clId="{34CF7DAA-6631-46D9-BE14-35E1300A0D04}" dt="2024-03-15T02:32:36.983" v="7043"/>
          <ac:inkMkLst>
            <pc:docMk/>
            <pc:sldMk cId="3616782232" sldId="266"/>
            <ac:inkMk id="58" creationId="{6B7A6D9F-0BA7-6BA8-D828-79CBBE76C765}"/>
          </ac:inkMkLst>
        </pc:inkChg>
        <pc:inkChg chg="add del mod">
          <ac:chgData name="Brad Mostowski" userId="bc14546bd2709842" providerId="LiveId" clId="{34CF7DAA-6631-46D9-BE14-35E1300A0D04}" dt="2024-03-15T02:38:51.672" v="7597"/>
          <ac:inkMkLst>
            <pc:docMk/>
            <pc:sldMk cId="3616782232" sldId="266"/>
            <ac:inkMk id="60" creationId="{59832FBE-A953-25A0-7847-50F9C53C787B}"/>
          </ac:inkMkLst>
        </pc:inkChg>
        <pc:inkChg chg="add mod">
          <ac:chgData name="Brad Mostowski" userId="bc14546bd2709842" providerId="LiveId" clId="{34CF7DAA-6631-46D9-BE14-35E1300A0D04}" dt="2024-03-15T02:39:05.959" v="7604"/>
          <ac:inkMkLst>
            <pc:docMk/>
            <pc:sldMk cId="3616782232" sldId="266"/>
            <ac:inkMk id="62" creationId="{57C5DD2F-16A5-9A67-F5E3-6C170B0F219F}"/>
          </ac:inkMkLst>
        </pc:inkChg>
        <pc:inkChg chg="add mod">
          <ac:chgData name="Brad Mostowski" userId="bc14546bd2709842" providerId="LiveId" clId="{34CF7DAA-6631-46D9-BE14-35E1300A0D04}" dt="2024-03-15T02:39:05.959" v="7604"/>
          <ac:inkMkLst>
            <pc:docMk/>
            <pc:sldMk cId="3616782232" sldId="266"/>
            <ac:inkMk id="63" creationId="{A463FA45-F3A4-3E27-F17A-424706DEE815}"/>
          </ac:inkMkLst>
        </pc:inkChg>
        <pc:inkChg chg="add mod">
          <ac:chgData name="Brad Mostowski" userId="bc14546bd2709842" providerId="LiveId" clId="{34CF7DAA-6631-46D9-BE14-35E1300A0D04}" dt="2024-03-15T02:39:05.959" v="7604"/>
          <ac:inkMkLst>
            <pc:docMk/>
            <pc:sldMk cId="3616782232" sldId="266"/>
            <ac:inkMk id="65" creationId="{731DF454-E573-55A7-C1A8-7342EAB24DE5}"/>
          </ac:inkMkLst>
        </pc:inkChg>
        <pc:inkChg chg="add del mod">
          <ac:chgData name="Brad Mostowski" userId="bc14546bd2709842" providerId="LiveId" clId="{34CF7DAA-6631-46D9-BE14-35E1300A0D04}" dt="2024-03-15T02:34:04.938" v="7154"/>
          <ac:inkMkLst>
            <pc:docMk/>
            <pc:sldMk cId="3616782232" sldId="266"/>
            <ac:inkMk id="67" creationId="{6F1A0EC2-6908-9AC6-27EB-37415B8A5FC5}"/>
          </ac:inkMkLst>
        </pc:inkChg>
        <pc:inkChg chg="add del">
          <ac:chgData name="Brad Mostowski" userId="bc14546bd2709842" providerId="LiveId" clId="{34CF7DAA-6631-46D9-BE14-35E1300A0D04}" dt="2024-03-15T02:34:07.334" v="7156" actId="9405"/>
          <ac:inkMkLst>
            <pc:docMk/>
            <pc:sldMk cId="3616782232" sldId="266"/>
            <ac:inkMk id="69" creationId="{20983E1F-A4D0-12D4-D85C-9A009144C992}"/>
          </ac:inkMkLst>
        </pc:inkChg>
        <pc:inkChg chg="add mod">
          <ac:chgData name="Brad Mostowski" userId="bc14546bd2709842" providerId="LiveId" clId="{34CF7DAA-6631-46D9-BE14-35E1300A0D04}" dt="2024-03-15T02:39:05.959" v="7604"/>
          <ac:inkMkLst>
            <pc:docMk/>
            <pc:sldMk cId="3616782232" sldId="266"/>
            <ac:inkMk id="70" creationId="{7F584571-8076-0C71-70BB-25C6581A1564}"/>
          </ac:inkMkLst>
        </pc:inkChg>
        <pc:inkChg chg="add del mod">
          <ac:chgData name="Brad Mostowski" userId="bc14546bd2709842" providerId="LiveId" clId="{34CF7DAA-6631-46D9-BE14-35E1300A0D04}" dt="2024-03-15T02:39:05.262" v="7603"/>
          <ac:inkMkLst>
            <pc:docMk/>
            <pc:sldMk cId="3616782232" sldId="266"/>
            <ac:inkMk id="72" creationId="{9FF7ADAF-3BAA-E3A2-558C-29A8ED6D4494}"/>
          </ac:inkMkLst>
        </pc:inkChg>
        <pc:inkChg chg="add mod">
          <ac:chgData name="Brad Mostowski" userId="bc14546bd2709842" providerId="LiveId" clId="{34CF7DAA-6631-46D9-BE14-35E1300A0D04}" dt="2024-03-15T02:39:05.959" v="7604"/>
          <ac:inkMkLst>
            <pc:docMk/>
            <pc:sldMk cId="3616782232" sldId="266"/>
            <ac:inkMk id="73" creationId="{D9CBA64F-4912-DAAE-33D9-B968A4433D3A}"/>
          </ac:inkMkLst>
        </pc:inkChg>
        <pc:inkChg chg="add del mod">
          <ac:chgData name="Brad Mostowski" userId="bc14546bd2709842" providerId="LiveId" clId="{34CF7DAA-6631-46D9-BE14-35E1300A0D04}" dt="2024-03-15T02:39:05.959" v="7604"/>
          <ac:inkMkLst>
            <pc:docMk/>
            <pc:sldMk cId="3616782232" sldId="266"/>
            <ac:inkMk id="75" creationId="{3E1B335E-92A7-AC8C-0EA8-0EEF4F9EE3A0}"/>
          </ac:inkMkLst>
        </pc:inkChg>
        <pc:inkChg chg="add mod">
          <ac:chgData name="Brad Mostowski" userId="bc14546bd2709842" providerId="LiveId" clId="{34CF7DAA-6631-46D9-BE14-35E1300A0D04}" dt="2024-03-15T02:41:33.315" v="7891" actId="1076"/>
          <ac:inkMkLst>
            <pc:docMk/>
            <pc:sldMk cId="3616782232" sldId="266"/>
            <ac:inkMk id="77" creationId="{01252EB7-A02C-9B60-94AC-C6351A58CB3C}"/>
          </ac:inkMkLst>
        </pc:inkChg>
        <pc:inkChg chg="add mod">
          <ac:chgData name="Brad Mostowski" userId="bc14546bd2709842" providerId="LiveId" clId="{34CF7DAA-6631-46D9-BE14-35E1300A0D04}" dt="2024-03-15T02:39:05.959" v="7604"/>
          <ac:inkMkLst>
            <pc:docMk/>
            <pc:sldMk cId="3616782232" sldId="266"/>
            <ac:inkMk id="79" creationId="{81387C66-E93C-D89A-E525-1D1101F0B934}"/>
          </ac:inkMkLst>
        </pc:inkChg>
        <pc:inkChg chg="add mod">
          <ac:chgData name="Brad Mostowski" userId="bc14546bd2709842" providerId="LiveId" clId="{34CF7DAA-6631-46D9-BE14-35E1300A0D04}" dt="2024-03-15T02:39:05.959" v="7604"/>
          <ac:inkMkLst>
            <pc:docMk/>
            <pc:sldMk cId="3616782232" sldId="266"/>
            <ac:inkMk id="80" creationId="{7C94D50D-AA4B-8544-6E0B-A2C1D8E60615}"/>
          </ac:inkMkLst>
        </pc:inkChg>
        <pc:inkChg chg="add mod">
          <ac:chgData name="Brad Mostowski" userId="bc14546bd2709842" providerId="LiveId" clId="{34CF7DAA-6631-46D9-BE14-35E1300A0D04}" dt="2024-03-15T02:39:05.959" v="7604"/>
          <ac:inkMkLst>
            <pc:docMk/>
            <pc:sldMk cId="3616782232" sldId="266"/>
            <ac:inkMk id="81" creationId="{66D784E8-3546-6C34-7191-57F93E70E6E6}"/>
          </ac:inkMkLst>
        </pc:inkChg>
        <pc:inkChg chg="add mod">
          <ac:chgData name="Brad Mostowski" userId="bc14546bd2709842" providerId="LiveId" clId="{34CF7DAA-6631-46D9-BE14-35E1300A0D04}" dt="2024-03-15T02:39:05.959" v="7604"/>
          <ac:inkMkLst>
            <pc:docMk/>
            <pc:sldMk cId="3616782232" sldId="266"/>
            <ac:inkMk id="83" creationId="{967C85FE-3746-7FD8-70E0-1571FF9CD03A}"/>
          </ac:inkMkLst>
        </pc:inkChg>
        <pc:inkChg chg="add mod">
          <ac:chgData name="Brad Mostowski" userId="bc14546bd2709842" providerId="LiveId" clId="{34CF7DAA-6631-46D9-BE14-35E1300A0D04}" dt="2024-03-15T02:41:33.315" v="7891" actId="1076"/>
          <ac:inkMkLst>
            <pc:docMk/>
            <pc:sldMk cId="3616782232" sldId="266"/>
            <ac:inkMk id="87" creationId="{E45A8BD7-51AA-3823-8944-B5E799BBA418}"/>
          </ac:inkMkLst>
        </pc:inkChg>
        <pc:inkChg chg="add mod">
          <ac:chgData name="Brad Mostowski" userId="bc14546bd2709842" providerId="LiveId" clId="{34CF7DAA-6631-46D9-BE14-35E1300A0D04}" dt="2024-03-15T02:37:25.841" v="7541"/>
          <ac:inkMkLst>
            <pc:docMk/>
            <pc:sldMk cId="3616782232" sldId="266"/>
            <ac:inkMk id="88" creationId="{E89B835E-9F1D-B7AC-A211-63FA86CA0AA3}"/>
          </ac:inkMkLst>
        </pc:inkChg>
        <pc:inkChg chg="add mod">
          <ac:chgData name="Brad Mostowski" userId="bc14546bd2709842" providerId="LiveId" clId="{34CF7DAA-6631-46D9-BE14-35E1300A0D04}" dt="2024-03-15T02:37:25.841" v="7541"/>
          <ac:inkMkLst>
            <pc:docMk/>
            <pc:sldMk cId="3616782232" sldId="266"/>
            <ac:inkMk id="89" creationId="{C8722B46-495E-1B83-A835-4977329BFA98}"/>
          </ac:inkMkLst>
        </pc:inkChg>
        <pc:inkChg chg="add mod">
          <ac:chgData name="Brad Mostowski" userId="bc14546bd2709842" providerId="LiveId" clId="{34CF7DAA-6631-46D9-BE14-35E1300A0D04}" dt="2024-03-15T02:37:25.841" v="7541"/>
          <ac:inkMkLst>
            <pc:docMk/>
            <pc:sldMk cId="3616782232" sldId="266"/>
            <ac:inkMk id="90" creationId="{D46F432D-4910-9494-4DDD-D31400129621}"/>
          </ac:inkMkLst>
        </pc:inkChg>
        <pc:inkChg chg="add mod">
          <ac:chgData name="Brad Mostowski" userId="bc14546bd2709842" providerId="LiveId" clId="{34CF7DAA-6631-46D9-BE14-35E1300A0D04}" dt="2024-03-15T02:37:29.793" v="7546"/>
          <ac:inkMkLst>
            <pc:docMk/>
            <pc:sldMk cId="3616782232" sldId="266"/>
            <ac:inkMk id="92" creationId="{7E8A331C-DEDF-26FE-93EB-227F375EF8EB}"/>
          </ac:inkMkLst>
        </pc:inkChg>
        <pc:inkChg chg="add mod">
          <ac:chgData name="Brad Mostowski" userId="bc14546bd2709842" providerId="LiveId" clId="{34CF7DAA-6631-46D9-BE14-35E1300A0D04}" dt="2024-03-15T02:37:29.793" v="7546"/>
          <ac:inkMkLst>
            <pc:docMk/>
            <pc:sldMk cId="3616782232" sldId="266"/>
            <ac:inkMk id="93" creationId="{2F3E9E13-A874-A94C-7C01-B8CBFB54C718}"/>
          </ac:inkMkLst>
        </pc:inkChg>
        <pc:inkChg chg="add mod">
          <ac:chgData name="Brad Mostowski" userId="bc14546bd2709842" providerId="LiveId" clId="{34CF7DAA-6631-46D9-BE14-35E1300A0D04}" dt="2024-03-15T02:37:29.793" v="7546"/>
          <ac:inkMkLst>
            <pc:docMk/>
            <pc:sldMk cId="3616782232" sldId="266"/>
            <ac:inkMk id="94" creationId="{7738BC09-E2C1-9EB2-5FA2-4C5EC19B2D6D}"/>
          </ac:inkMkLst>
        </pc:inkChg>
        <pc:inkChg chg="add mod">
          <ac:chgData name="Brad Mostowski" userId="bc14546bd2709842" providerId="LiveId" clId="{34CF7DAA-6631-46D9-BE14-35E1300A0D04}" dt="2024-03-15T02:37:29.793" v="7546"/>
          <ac:inkMkLst>
            <pc:docMk/>
            <pc:sldMk cId="3616782232" sldId="266"/>
            <ac:inkMk id="95" creationId="{4ACFEAB4-3F17-F801-5455-CC4CAC261FF1}"/>
          </ac:inkMkLst>
        </pc:inkChg>
        <pc:inkChg chg="add del">
          <ac:chgData name="Brad Mostowski" userId="bc14546bd2709842" providerId="LiveId" clId="{34CF7DAA-6631-46D9-BE14-35E1300A0D04}" dt="2024-03-15T02:37:38.999" v="7548" actId="9405"/>
          <ac:inkMkLst>
            <pc:docMk/>
            <pc:sldMk cId="3616782232" sldId="266"/>
            <ac:inkMk id="97" creationId="{B18CE057-F011-DE87-3C20-679971D89A67}"/>
          </ac:inkMkLst>
        </pc:inkChg>
        <pc:inkChg chg="add del">
          <ac:chgData name="Brad Mostowski" userId="bc14546bd2709842" providerId="LiveId" clId="{34CF7DAA-6631-46D9-BE14-35E1300A0D04}" dt="2024-03-15T02:37:39.876" v="7550" actId="9405"/>
          <ac:inkMkLst>
            <pc:docMk/>
            <pc:sldMk cId="3616782232" sldId="266"/>
            <ac:inkMk id="98" creationId="{44723C9A-E0A3-C334-2ADF-F73D615C6223}"/>
          </ac:inkMkLst>
        </pc:inkChg>
        <pc:inkChg chg="add mod">
          <ac:chgData name="Brad Mostowski" userId="bc14546bd2709842" providerId="LiveId" clId="{34CF7DAA-6631-46D9-BE14-35E1300A0D04}" dt="2024-03-15T02:37:44.609" v="7558"/>
          <ac:inkMkLst>
            <pc:docMk/>
            <pc:sldMk cId="3616782232" sldId="266"/>
            <ac:inkMk id="99" creationId="{979731E4-CEA5-44C7-5C61-7DAC2571FB9B}"/>
          </ac:inkMkLst>
        </pc:inkChg>
        <pc:inkChg chg="add mod">
          <ac:chgData name="Brad Mostowski" userId="bc14546bd2709842" providerId="LiveId" clId="{34CF7DAA-6631-46D9-BE14-35E1300A0D04}" dt="2024-03-15T02:37:44.609" v="7558"/>
          <ac:inkMkLst>
            <pc:docMk/>
            <pc:sldMk cId="3616782232" sldId="266"/>
            <ac:inkMk id="100" creationId="{33059DF4-A92C-9552-36C0-C87C3FA3015B}"/>
          </ac:inkMkLst>
        </pc:inkChg>
        <pc:inkChg chg="add mod">
          <ac:chgData name="Brad Mostowski" userId="bc14546bd2709842" providerId="LiveId" clId="{34CF7DAA-6631-46D9-BE14-35E1300A0D04}" dt="2024-03-15T02:37:44.609" v="7558"/>
          <ac:inkMkLst>
            <pc:docMk/>
            <pc:sldMk cId="3616782232" sldId="266"/>
            <ac:inkMk id="101" creationId="{63C70E21-3826-8CC9-F420-B7252B19FDE4}"/>
          </ac:inkMkLst>
        </pc:inkChg>
        <pc:inkChg chg="add del">
          <ac:chgData name="Brad Mostowski" userId="bc14546bd2709842" providerId="LiveId" clId="{34CF7DAA-6631-46D9-BE14-35E1300A0D04}" dt="2024-03-15T02:37:42.766" v="7555" actId="9405"/>
          <ac:inkMkLst>
            <pc:docMk/>
            <pc:sldMk cId="3616782232" sldId="266"/>
            <ac:inkMk id="102" creationId="{26512F1B-0A2F-96EE-676F-9AA67E276CB3}"/>
          </ac:inkMkLst>
        </pc:inkChg>
        <pc:inkChg chg="add mod">
          <ac:chgData name="Brad Mostowski" userId="bc14546bd2709842" providerId="LiveId" clId="{34CF7DAA-6631-46D9-BE14-35E1300A0D04}" dt="2024-03-15T02:37:44.609" v="7558"/>
          <ac:inkMkLst>
            <pc:docMk/>
            <pc:sldMk cId="3616782232" sldId="266"/>
            <ac:inkMk id="104" creationId="{6C0B6F49-39A3-5299-0DD3-2AB36D7A29AF}"/>
          </ac:inkMkLst>
        </pc:inkChg>
        <pc:inkChg chg="add del">
          <ac:chgData name="Brad Mostowski" userId="bc14546bd2709842" providerId="LiveId" clId="{34CF7DAA-6631-46D9-BE14-35E1300A0D04}" dt="2024-03-15T02:37:54.845" v="7564" actId="9405"/>
          <ac:inkMkLst>
            <pc:docMk/>
            <pc:sldMk cId="3616782232" sldId="266"/>
            <ac:inkMk id="106" creationId="{443C600E-DC8D-608F-473A-9F64370663B8}"/>
          </ac:inkMkLst>
        </pc:inkChg>
        <pc:inkChg chg="add del">
          <ac:chgData name="Brad Mostowski" userId="bc14546bd2709842" providerId="LiveId" clId="{34CF7DAA-6631-46D9-BE14-35E1300A0D04}" dt="2024-03-15T02:37:53.574" v="7561" actId="9405"/>
          <ac:inkMkLst>
            <pc:docMk/>
            <pc:sldMk cId="3616782232" sldId="266"/>
            <ac:inkMk id="107" creationId="{852BA16E-6D7B-8F0D-2EBD-63B0534014F4}"/>
          </ac:inkMkLst>
        </pc:inkChg>
        <pc:inkChg chg="add del">
          <ac:chgData name="Brad Mostowski" userId="bc14546bd2709842" providerId="LiveId" clId="{34CF7DAA-6631-46D9-BE14-35E1300A0D04}" dt="2024-03-15T02:37:54.568" v="7563" actId="9405"/>
          <ac:inkMkLst>
            <pc:docMk/>
            <pc:sldMk cId="3616782232" sldId="266"/>
            <ac:inkMk id="108" creationId="{ED3A05AC-1EDA-7025-11AA-0282C669D11E}"/>
          </ac:inkMkLst>
        </pc:inkChg>
        <pc:inkChg chg="add del mod">
          <ac:chgData name="Brad Mostowski" userId="bc14546bd2709842" providerId="LiveId" clId="{34CF7DAA-6631-46D9-BE14-35E1300A0D04}" dt="2024-03-15T02:38:13.820" v="7596" actId="9405"/>
          <ac:inkMkLst>
            <pc:docMk/>
            <pc:sldMk cId="3616782232" sldId="266"/>
            <ac:inkMk id="109" creationId="{F747D895-137F-8E59-A2A3-207EBBED5504}"/>
          </ac:inkMkLst>
        </pc:inkChg>
        <pc:inkChg chg="add del mod">
          <ac:chgData name="Brad Mostowski" userId="bc14546bd2709842" providerId="LiveId" clId="{34CF7DAA-6631-46D9-BE14-35E1300A0D04}" dt="2024-03-15T02:38:13.400" v="7595" actId="9405"/>
          <ac:inkMkLst>
            <pc:docMk/>
            <pc:sldMk cId="3616782232" sldId="266"/>
            <ac:inkMk id="110" creationId="{5011F2AC-5418-D917-0494-58BD8BF3FC87}"/>
          </ac:inkMkLst>
        </pc:inkChg>
        <pc:inkChg chg="add del mod">
          <ac:chgData name="Brad Mostowski" userId="bc14546bd2709842" providerId="LiveId" clId="{34CF7DAA-6631-46D9-BE14-35E1300A0D04}" dt="2024-03-15T02:38:13.044" v="7594"/>
          <ac:inkMkLst>
            <pc:docMk/>
            <pc:sldMk cId="3616782232" sldId="266"/>
            <ac:inkMk id="111" creationId="{29C6741E-BA75-0FCA-DB32-2D5B37A05E81}"/>
          </ac:inkMkLst>
        </pc:inkChg>
        <pc:inkChg chg="add del mod">
          <ac:chgData name="Brad Mostowski" userId="bc14546bd2709842" providerId="LiveId" clId="{34CF7DAA-6631-46D9-BE14-35E1300A0D04}" dt="2024-03-15T02:38:12.653" v="7592" actId="9405"/>
          <ac:inkMkLst>
            <pc:docMk/>
            <pc:sldMk cId="3616782232" sldId="266"/>
            <ac:inkMk id="113" creationId="{3B197378-566B-F113-B7E9-E66E05D7A517}"/>
          </ac:inkMkLst>
        </pc:inkChg>
        <pc:inkChg chg="add del mod">
          <ac:chgData name="Brad Mostowski" userId="bc14546bd2709842" providerId="LiveId" clId="{34CF7DAA-6631-46D9-BE14-35E1300A0D04}" dt="2024-03-15T02:38:12.296" v="7591" actId="9405"/>
          <ac:inkMkLst>
            <pc:docMk/>
            <pc:sldMk cId="3616782232" sldId="266"/>
            <ac:inkMk id="114" creationId="{F593E92B-057C-C718-82B4-E2D725078D04}"/>
          </ac:inkMkLst>
        </pc:inkChg>
        <pc:inkChg chg="add del mod">
          <ac:chgData name="Brad Mostowski" userId="bc14546bd2709842" providerId="LiveId" clId="{34CF7DAA-6631-46D9-BE14-35E1300A0D04}" dt="2024-03-15T02:38:11.969" v="7590" actId="9405"/>
          <ac:inkMkLst>
            <pc:docMk/>
            <pc:sldMk cId="3616782232" sldId="266"/>
            <ac:inkMk id="115" creationId="{3877C22E-8C2C-3DEC-484D-8B5789CB5BB1}"/>
          </ac:inkMkLst>
        </pc:inkChg>
        <pc:inkChg chg="add del">
          <ac:chgData name="Brad Mostowski" userId="bc14546bd2709842" providerId="LiveId" clId="{34CF7DAA-6631-46D9-BE14-35E1300A0D04}" dt="2024-03-15T02:38:01.390" v="7573" actId="9405"/>
          <ac:inkMkLst>
            <pc:docMk/>
            <pc:sldMk cId="3616782232" sldId="266"/>
            <ac:inkMk id="116" creationId="{92E8226F-0F3C-CE9D-A559-414FCDB93D7B}"/>
          </ac:inkMkLst>
        </pc:inkChg>
        <pc:inkChg chg="add del mod">
          <ac:chgData name="Brad Mostowski" userId="bc14546bd2709842" providerId="LiveId" clId="{34CF7DAA-6631-46D9-BE14-35E1300A0D04}" dt="2024-03-15T02:38:11.720" v="7589" actId="9405"/>
          <ac:inkMkLst>
            <pc:docMk/>
            <pc:sldMk cId="3616782232" sldId="266"/>
            <ac:inkMk id="117" creationId="{06244E9B-0739-7D60-E096-99AD1888B8B0}"/>
          </ac:inkMkLst>
        </pc:inkChg>
        <pc:inkChg chg="add del mod">
          <ac:chgData name="Brad Mostowski" userId="bc14546bd2709842" providerId="LiveId" clId="{34CF7DAA-6631-46D9-BE14-35E1300A0D04}" dt="2024-03-15T02:38:11.410" v="7588" actId="9405"/>
          <ac:inkMkLst>
            <pc:docMk/>
            <pc:sldMk cId="3616782232" sldId="266"/>
            <ac:inkMk id="118" creationId="{10C798F9-0B7A-C225-433B-000275CE7304}"/>
          </ac:inkMkLst>
        </pc:inkChg>
        <pc:inkChg chg="add del mod">
          <ac:chgData name="Brad Mostowski" userId="bc14546bd2709842" providerId="LiveId" clId="{34CF7DAA-6631-46D9-BE14-35E1300A0D04}" dt="2024-03-15T02:38:11.176" v="7587"/>
          <ac:inkMkLst>
            <pc:docMk/>
            <pc:sldMk cId="3616782232" sldId="266"/>
            <ac:inkMk id="119" creationId="{32CA7FEA-148B-E5C9-4447-4ED22D209D16}"/>
          </ac:inkMkLst>
        </pc:inkChg>
        <pc:inkChg chg="add del mod">
          <ac:chgData name="Brad Mostowski" userId="bc14546bd2709842" providerId="LiveId" clId="{34CF7DAA-6631-46D9-BE14-35E1300A0D04}" dt="2024-03-15T02:38:10.989" v="7585" actId="9405"/>
          <ac:inkMkLst>
            <pc:docMk/>
            <pc:sldMk cId="3616782232" sldId="266"/>
            <ac:inkMk id="122" creationId="{1E3E5F59-04E4-5E7D-7F60-72DA1E9D76D9}"/>
          </ac:inkMkLst>
        </pc:inkChg>
        <pc:inkChg chg="add del mod">
          <ac:chgData name="Brad Mostowski" userId="bc14546bd2709842" providerId="LiveId" clId="{34CF7DAA-6631-46D9-BE14-35E1300A0D04}" dt="2024-03-15T02:38:10.785" v="7584" actId="9405"/>
          <ac:inkMkLst>
            <pc:docMk/>
            <pc:sldMk cId="3616782232" sldId="266"/>
            <ac:inkMk id="123" creationId="{661ED146-9A62-EE0F-21EE-0523535AFBF6}"/>
          </ac:inkMkLst>
        </pc:inkChg>
        <pc:inkChg chg="add del mod">
          <ac:chgData name="Brad Mostowski" userId="bc14546bd2709842" providerId="LiveId" clId="{34CF7DAA-6631-46D9-BE14-35E1300A0D04}" dt="2024-03-15T02:38:10.412" v="7583"/>
          <ac:inkMkLst>
            <pc:docMk/>
            <pc:sldMk cId="3616782232" sldId="266"/>
            <ac:inkMk id="124" creationId="{260D8F2B-C092-FF4E-451D-F4E2D6BF6FBD}"/>
          </ac:inkMkLst>
        </pc:inkChg>
        <pc:inkChg chg="add del">
          <ac:chgData name="Brad Mostowski" userId="bc14546bd2709842" providerId="LiveId" clId="{34CF7DAA-6631-46D9-BE14-35E1300A0D04}" dt="2024-03-15T02:38:55.745" v="7599" actId="9405"/>
          <ac:inkMkLst>
            <pc:docMk/>
            <pc:sldMk cId="3616782232" sldId="266"/>
            <ac:inkMk id="126" creationId="{D618F932-E3A5-DF79-FC39-2E9F8F571E84}"/>
          </ac:inkMkLst>
        </pc:inkChg>
        <pc:inkChg chg="add mod">
          <ac:chgData name="Brad Mostowski" userId="bc14546bd2709842" providerId="LiveId" clId="{34CF7DAA-6631-46D9-BE14-35E1300A0D04}" dt="2024-03-15T02:39:01.923" v="7602"/>
          <ac:inkMkLst>
            <pc:docMk/>
            <pc:sldMk cId="3616782232" sldId="266"/>
            <ac:inkMk id="127" creationId="{D86FA564-7AB6-B164-E346-0602EF51B039}"/>
          </ac:inkMkLst>
        </pc:inkChg>
        <pc:inkChg chg="add mod">
          <ac:chgData name="Brad Mostowski" userId="bc14546bd2709842" providerId="LiveId" clId="{34CF7DAA-6631-46D9-BE14-35E1300A0D04}" dt="2024-03-15T02:39:01.923" v="7602"/>
          <ac:inkMkLst>
            <pc:docMk/>
            <pc:sldMk cId="3616782232" sldId="266"/>
            <ac:inkMk id="128" creationId="{61B4DF69-9E0B-60BD-9E4B-6B51275E9519}"/>
          </ac:inkMkLst>
        </pc:inkChg>
        <pc:inkChg chg="add del">
          <ac:chgData name="Brad Mostowski" userId="bc14546bd2709842" providerId="LiveId" clId="{34CF7DAA-6631-46D9-BE14-35E1300A0D04}" dt="2024-03-15T02:39:09.134" v="7606" actId="9405"/>
          <ac:inkMkLst>
            <pc:docMk/>
            <pc:sldMk cId="3616782232" sldId="266"/>
            <ac:inkMk id="130" creationId="{0111669C-815D-79B1-707A-56F38C252560}"/>
          </ac:inkMkLst>
        </pc:inkChg>
        <pc:inkChg chg="add mod">
          <ac:chgData name="Brad Mostowski" userId="bc14546bd2709842" providerId="LiveId" clId="{34CF7DAA-6631-46D9-BE14-35E1300A0D04}" dt="2024-03-15T02:39:14.018" v="7610"/>
          <ac:inkMkLst>
            <pc:docMk/>
            <pc:sldMk cId="3616782232" sldId="266"/>
            <ac:inkMk id="131" creationId="{22B65BE5-1386-102A-D20C-659D74D37890}"/>
          </ac:inkMkLst>
        </pc:inkChg>
        <pc:inkChg chg="add mod">
          <ac:chgData name="Brad Mostowski" userId="bc14546bd2709842" providerId="LiveId" clId="{34CF7DAA-6631-46D9-BE14-35E1300A0D04}" dt="2024-03-15T02:39:14.018" v="7610"/>
          <ac:inkMkLst>
            <pc:docMk/>
            <pc:sldMk cId="3616782232" sldId="266"/>
            <ac:inkMk id="132" creationId="{DF56C2C3-E5C1-9976-FA02-522A24F71531}"/>
          </ac:inkMkLst>
        </pc:inkChg>
        <pc:inkChg chg="add mod">
          <ac:chgData name="Brad Mostowski" userId="bc14546bd2709842" providerId="LiveId" clId="{34CF7DAA-6631-46D9-BE14-35E1300A0D04}" dt="2024-03-15T02:39:14.018" v="7610"/>
          <ac:inkMkLst>
            <pc:docMk/>
            <pc:sldMk cId="3616782232" sldId="266"/>
            <ac:inkMk id="133" creationId="{B5D859EB-F9E3-9A1F-E6A3-713FFA4B814F}"/>
          </ac:inkMkLst>
        </pc:inkChg>
        <pc:inkChg chg="add mod">
          <ac:chgData name="Brad Mostowski" userId="bc14546bd2709842" providerId="LiveId" clId="{34CF7DAA-6631-46D9-BE14-35E1300A0D04}" dt="2024-03-15T02:41:33.315" v="7891" actId="1076"/>
          <ac:inkMkLst>
            <pc:docMk/>
            <pc:sldMk cId="3616782232" sldId="266"/>
            <ac:inkMk id="135" creationId="{DF2ECB09-A535-B732-0546-B60F597E4EC6}"/>
          </ac:inkMkLst>
        </pc:inkChg>
        <pc:cxnChg chg="add mod">
          <ac:chgData name="Brad Mostowski" userId="bc14546bd2709842" providerId="LiveId" clId="{34CF7DAA-6631-46D9-BE14-35E1300A0D04}" dt="2024-03-15T02:41:33.315" v="7891" actId="1076"/>
          <ac:cxnSpMkLst>
            <pc:docMk/>
            <pc:sldMk cId="3616782232" sldId="266"/>
            <ac:cxnSpMk id="5" creationId="{56702500-02AB-BD3C-DA55-E22659477680}"/>
          </ac:cxnSpMkLst>
        </pc:cxnChg>
        <pc:cxnChg chg="add mod">
          <ac:chgData name="Brad Mostowski" userId="bc14546bd2709842" providerId="LiveId" clId="{34CF7DAA-6631-46D9-BE14-35E1300A0D04}" dt="2024-03-15T02:41:33.315" v="7891" actId="1076"/>
          <ac:cxnSpMkLst>
            <pc:docMk/>
            <pc:sldMk cId="3616782232" sldId="266"/>
            <ac:cxnSpMk id="7" creationId="{633641F8-565D-4B05-6E8D-8010E0EBB0D6}"/>
          </ac:cxnSpMkLst>
        </pc:cxnChg>
        <pc:cxnChg chg="add mod">
          <ac:chgData name="Brad Mostowski" userId="bc14546bd2709842" providerId="LiveId" clId="{34CF7DAA-6631-46D9-BE14-35E1300A0D04}" dt="2024-03-15T02:41:33.315" v="7891" actId="1076"/>
          <ac:cxnSpMkLst>
            <pc:docMk/>
            <pc:sldMk cId="3616782232" sldId="266"/>
            <ac:cxnSpMk id="8" creationId="{D16FB959-1BC3-68CE-36AA-7A478241937E}"/>
          </ac:cxnSpMkLst>
        </pc:cxnChg>
        <pc:cxnChg chg="add mod">
          <ac:chgData name="Brad Mostowski" userId="bc14546bd2709842" providerId="LiveId" clId="{34CF7DAA-6631-46D9-BE14-35E1300A0D04}" dt="2024-03-15T02:41:33.315" v="7891" actId="1076"/>
          <ac:cxnSpMkLst>
            <pc:docMk/>
            <pc:sldMk cId="3616782232" sldId="266"/>
            <ac:cxnSpMk id="9" creationId="{A976C34C-A187-7B3C-7579-B11A03EA64F6}"/>
          </ac:cxnSpMkLst>
        </pc:cxnChg>
        <pc:cxnChg chg="add mod">
          <ac:chgData name="Brad Mostowski" userId="bc14546bd2709842" providerId="LiveId" clId="{34CF7DAA-6631-46D9-BE14-35E1300A0D04}" dt="2024-03-15T02:41:33.315" v="7891" actId="1076"/>
          <ac:cxnSpMkLst>
            <pc:docMk/>
            <pc:sldMk cId="3616782232" sldId="266"/>
            <ac:cxnSpMk id="10" creationId="{224F9BE3-B186-F04A-9ACD-1DC1F5010C12}"/>
          </ac:cxnSpMkLst>
        </pc:cxnChg>
        <pc:cxnChg chg="add mod">
          <ac:chgData name="Brad Mostowski" userId="bc14546bd2709842" providerId="LiveId" clId="{34CF7DAA-6631-46D9-BE14-35E1300A0D04}" dt="2024-03-15T02:41:33.315" v="7891" actId="1076"/>
          <ac:cxnSpMkLst>
            <pc:docMk/>
            <pc:sldMk cId="3616782232" sldId="266"/>
            <ac:cxnSpMk id="11" creationId="{453D183C-CC61-2821-D648-FA576692BF81}"/>
          </ac:cxnSpMkLst>
        </pc:cxnChg>
        <pc:cxnChg chg="add mod">
          <ac:chgData name="Brad Mostowski" userId="bc14546bd2709842" providerId="LiveId" clId="{34CF7DAA-6631-46D9-BE14-35E1300A0D04}" dt="2024-03-15T02:41:33.315" v="7891" actId="1076"/>
          <ac:cxnSpMkLst>
            <pc:docMk/>
            <pc:sldMk cId="3616782232" sldId="266"/>
            <ac:cxnSpMk id="12" creationId="{867270FD-DA58-6ED5-8B76-601B4F082104}"/>
          </ac:cxnSpMkLst>
        </pc:cxnChg>
        <pc:cxnChg chg="add mod">
          <ac:chgData name="Brad Mostowski" userId="bc14546bd2709842" providerId="LiveId" clId="{34CF7DAA-6631-46D9-BE14-35E1300A0D04}" dt="2024-03-15T02:41:33.315" v="7891" actId="1076"/>
          <ac:cxnSpMkLst>
            <pc:docMk/>
            <pc:sldMk cId="3616782232" sldId="266"/>
            <ac:cxnSpMk id="13" creationId="{D95EF204-B12C-CA90-FCF5-ADB430FC9FDD}"/>
          </ac:cxnSpMkLst>
        </pc:cxnChg>
        <pc:cxnChg chg="add mod">
          <ac:chgData name="Brad Mostowski" userId="bc14546bd2709842" providerId="LiveId" clId="{34CF7DAA-6631-46D9-BE14-35E1300A0D04}" dt="2024-03-15T02:25:28.133" v="6895"/>
          <ac:cxnSpMkLst>
            <pc:docMk/>
            <pc:sldMk cId="3616782232" sldId="266"/>
            <ac:cxnSpMk id="15" creationId="{C9731352-D570-A0DE-0C3C-42CE725A78D4}"/>
          </ac:cxnSpMkLst>
        </pc:cxnChg>
        <pc:cxnChg chg="add mod">
          <ac:chgData name="Brad Mostowski" userId="bc14546bd2709842" providerId="LiveId" clId="{34CF7DAA-6631-46D9-BE14-35E1300A0D04}" dt="2024-03-15T02:25:28.133" v="6895"/>
          <ac:cxnSpMkLst>
            <pc:docMk/>
            <pc:sldMk cId="3616782232" sldId="266"/>
            <ac:cxnSpMk id="16" creationId="{6899C97B-43CC-10F6-0FA8-D14DD91715BA}"/>
          </ac:cxnSpMkLst>
        </pc:cxnChg>
        <pc:cxnChg chg="add del mod">
          <ac:chgData name="Brad Mostowski" userId="bc14546bd2709842" providerId="LiveId" clId="{34CF7DAA-6631-46D9-BE14-35E1300A0D04}" dt="2024-03-15T02:37:10.530" v="7536" actId="11529"/>
          <ac:cxnSpMkLst>
            <pc:docMk/>
            <pc:sldMk cId="3616782232" sldId="266"/>
            <ac:cxnSpMk id="86" creationId="{C20C113B-ECBC-EC37-8878-C0B69A11FBA6}"/>
          </ac:cxnSpMkLst>
        </pc:cxnChg>
      </pc:sldChg>
      <pc:sldChg chg="modSp add mod">
        <pc:chgData name="Brad Mostowski" userId="bc14546bd2709842" providerId="LiveId" clId="{34CF7DAA-6631-46D9-BE14-35E1300A0D04}" dt="2024-03-15T02:42:44.360" v="7895" actId="20577"/>
        <pc:sldMkLst>
          <pc:docMk/>
          <pc:sldMk cId="384928593" sldId="267"/>
        </pc:sldMkLst>
        <pc:spChg chg="mod">
          <ac:chgData name="Brad Mostowski" userId="bc14546bd2709842" providerId="LiveId" clId="{34CF7DAA-6631-46D9-BE14-35E1300A0D04}" dt="2024-03-15T02:42:44.360" v="7895" actId="20577"/>
          <ac:spMkLst>
            <pc:docMk/>
            <pc:sldMk cId="384928593" sldId="267"/>
            <ac:spMk id="7" creationId="{7DE8024F-8AD9-CEDD-00B5-4238736ECAA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1:33.395"/>
    </inkml:context>
    <inkml:brush xml:id="br0">
      <inkml:brushProperty name="width" value="0.05" units="cm"/>
      <inkml:brushProperty name="height" value="0.05" units="cm"/>
    </inkml:brush>
  </inkml:definitions>
  <inkml:trace contextRef="#ctx0" brushRef="#br0">0 193 6001,'0'0'10101,"40"0"-8505,-28-4-1447,1-1-1,-1 0 1,-1 0-1,1-1 0,-1 0 1,0-1-1,0-1 1,-1 0-1,0 0 0,0-1 1,-1 0-1,0 0 0,-1-1 1,14-20-1,-9 6 118,-12 22-62,0 4 10,1 28 169,1-19-358,0 0-1,1 0 1,0 0 0,0 0-1,2-1 1,-1 0-1,1 0 1,1 0 0,-1-1-1,2 0 1,-1 0-1,1-1 1,1 0 0,-1 0-1,1-1 1,1 0-1,10 6 1,-11-11 27,0-1 1,0 0-1,0-1 0,0 0 1,0 0-1,0-1 0,9-2 1,-12 0-50,1-1 0,-1 0-1,1 0 1,-1 0 0,-1-1 0,1 0 0,-1 0 0,0-1 0,9-11 0,12-11 37,-18 18 8,1 0 0,-1-1 0,-1-1 1,0 1-1,0-1 0,-2-1 0,1 1 0,4-18 0,-4-5-608,-6 34 460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2:55.047"/>
    </inkml:context>
    <inkml:brush xml:id="br0">
      <inkml:brushProperty name="width" value="0.05" units="cm"/>
      <inkml:brushProperty name="height" value="0.05" units="cm"/>
    </inkml:brush>
  </inkml:definitions>
  <inkml:trace contextRef="#ctx0" brushRef="#br0">1 172 2961,'0'0'9879,"1"0"-9747,1 0-1,-1 0 1,0-1-1,1 1 1,-1 0-1,0-1 1,1 1-1,-1-1 1,0 0 0,0 1-1,0-1 1,1 0-1,0-1 1,22-28 300,-15 20-359,0 0 0,-1-1 0,0 0 0,-1-1 0,0 1-1,0-1 1,-1-1 0,5-15 0,-11 12 26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2:56.009"/>
    </inkml:context>
    <inkml:brush xml:id="br0">
      <inkml:brushProperty name="width" value="0.05" units="cm"/>
      <inkml:brushProperty name="height" value="0.05" units="cm"/>
    </inkml:brush>
  </inkml:definitions>
  <inkml:trace contextRef="#ctx0" brushRef="#br0">0 127 3745,'0'0'9766,"45"-4"-5843,-40-1-3886,0 0-1,-1 0 1,0-1-1,0 1 0,0-1 1,-1 0-1,0 0 0,0 0 1,0 0-1,-1-1 1,0 1-1,0-1 0,-1 1 1,1-1-1,-1 0 0,-1 0 1,0-13-1,0 20 279,-11 22-494,3-9-1324,2-2-2008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4:08.625"/>
    </inkml:context>
    <inkml:brush xml:id="br0">
      <inkml:brushProperty name="width" value="0.05" units="cm"/>
      <inkml:brushProperty name="height" value="0.05" units="cm"/>
    </inkml:brush>
  </inkml:definitions>
  <inkml:trace contextRef="#ctx0" brushRef="#br0">1 200 4017,'0'0'16061,"9"6"-15868,104 53 1092,151 56-1,-177-80-1335,-26-11 120,1-3 0,1-3-1,1-2 1,0-3 0,1-3 0,0-3 0,84-2 0,456 10 1582,-577-16-1622,0-1 1,-1-1-1,1-2 1,-1-1-1,32-11 1,129-58 299,-27 9 169,-119 50-412,-1-2 0,-1-2 0,-1-1 0,-1-3-1,-1 0 1,67-60 0,-70 51-105,-2-1-1,45-61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4:12.901"/>
    </inkml:context>
    <inkml:brush xml:id="br0">
      <inkml:brushProperty name="width" value="0.05" units="cm"/>
      <inkml:brushProperty name="height" value="0.05" units="cm"/>
    </inkml:brush>
  </inkml:definitions>
  <inkml:trace contextRef="#ctx0" brushRef="#br0">0 152 2457,'0'0'17159,"7"1"-16484,4 2-348,-1 1-1,0 0 1,-1 0-1,1 1 1,-1 0 0,0 0-1,0 1 1,15 13-1,22 15 327,2-3-1,74 38 1,112 37-712,-164-76 333,20 7-221,2-4 1,0-5 0,138 25 0,-101-34-19,0-6 0,136-2 0,-193-11-17,-5 2 154,0-3 0,1-2 0,-1-4 1,90-20-1,-154 26-160,192-59 342,-166 50-337,0-2 0,0-2 0,-1 0 0,36-26-1,-41 23 16,120-96 48,-125 96-39,-1-2 0,26-37 0,-11 14 119,-23 28-15,0-2 0,-1 1-1,0-1 1,-1 0 0,5-19-1,3-5 207,-8 23-265,-4 12-43,-1 0 1,0 0-1,0 0 1,0 0-1,-1 0 1,0-1-1,1-9 1,-2 14-159,-28 30-12358,11-7-2359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4:20.723"/>
    </inkml:context>
    <inkml:brush xml:id="br0">
      <inkml:brushProperty name="width" value="0.05" units="cm"/>
      <inkml:brushProperty name="height" value="0.05" units="cm"/>
    </inkml:brush>
  </inkml:definitions>
  <inkml:trace contextRef="#ctx0" brushRef="#br0">0 1 5065,'3'3'20079,"20"17"-19425,9 1-449,2-2 1,0-1 0,51 18-1,-79-35 24,-3-1-2157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4:21.267"/>
    </inkml:context>
    <inkml:brush xml:id="br0">
      <inkml:brushProperty name="width" value="0.05" units="cm"/>
      <inkml:brushProperty name="height" value="0.05" units="cm"/>
    </inkml:brush>
  </inkml:definitions>
  <inkml:trace contextRef="#ctx0" brushRef="#br0">225 0 8530,'0'0'11146,"-5"16"-9752,4-13-1333,-3 12 219,-2 0 1,1-1-1,-2 1 0,0-1 1,-1-1-1,0 1 1,-15 17-1,-113 129-1,135-159-321,-11 17-138,10-3-3289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4:23.753"/>
    </inkml:context>
    <inkml:brush xml:id="br0">
      <inkml:brushProperty name="width" value="0.05" units="cm"/>
      <inkml:brushProperty name="height" value="0.05" units="cm"/>
    </inkml:brush>
  </inkml:definitions>
  <inkml:trace contextRef="#ctx0" brushRef="#br0">70 79 8482,'0'0'3299,"-1"0"-3537,1 0 285,-1 0 0,1 0 0,-1 1 0,1-1 0,-1 0 1,1 1-1,-1-1 0,1 0 0,0 1 0,-1-1 0,1 1 0,-1-1 0,1 0 0,0 1 0,0-1 1,-1 1-1,1-1 0,0 1 0,0-1 0,0 1 0,-1-1 0,1 1 0,0 0 0,-13 178 6236,1-3-4700,12-124-1619,0-48-338,0-31 315,11-271 28,-10 274-199,-1-59-784,0 79 926,0-1-1,-1 1 1,0-1 0,0 1 0,0 0-1,-1-1 1,0 1 0,1 0-1,-1 0 1,-1 0 0,1 0-1,-1 1 1,1-1 0,-6-5-1,7 9 89,1 0-1,-1 0 0,1 0 0,0 0 0,-1 0 0,1 0 1,-1 0-1,1 0 0,-1 0 0,1 0 0,-1 1 0,1-1 0,-1 0 1,1 0-1,0 0 0,-1 1 0,1-1 0,-1 0 0,1 1 1,0-1-1,-1 0 0,1 1 0,0-1 0,-1 0 0,1 1 1,0-1-1,0 1 0,-1-1 0,1 0 0,0 1 0,0-1 0,0 1 1,0-1-1,-1 1 0,1-1 0,0 1 0,0-1 0,0 1 1,0-1-1,0 1 0,0-1 0,0 1 0,1 0 0,-6 22 290,4 44 615,2 1 0,3-1 0,17 84 0,-12-87-751,-7-37-71,0-3-374,-1-42 132,21-335-690,-20 342 927,-1 14 45,-2 29 197,-3 53 194,-2 154-186,7-258-319,0 0 1,1 1-1,1-1 1,1 1-1,1-1 1,0 1 0,1 0-1,1 1 1,1 0-1,0 0 1,13-18-1,-21 35 6,0 0-1,0 0 1,0 0-1,0 0 0,0 1 1,0-1-1,0 0 1,0 0-1,1 0 0,-1 0 1,0 0-1,0 1 1,0-1-1,0 0 0,0 0 1,0 0-1,0 0 1,1 0-1,-1 0 1,0 0-1,0 0 0,0 0 1,0 0-1,0 0 1,1 1-1,-1-1 0,0 0 1,0 0-1,0 0 1,0 0-1,1 0 0,-1 0 1,0 0-1,0 0 1,0 0-1,0-1 0,1 1 1,-1 0-1,0 0 1,0 0-1,0 0 1,0 0-1,0 0 0,1 0 1,-1 0-1,0 0 1,0 0-1,0 0 0,0-1 1,0 1-1,0 0 1,0 0-1,1 0 0,-1 0 1,0 0-1,0 0 1,0-1-1,0 1 0,0 0 1,0 0-1,0 0 1,0 0-1,0-1 1,0 1-1,0 0 0,0 0 1,0 0-1,0 0 1,0-1-1,1 21 251,-7 28-148,-9-9 166,9-27-200,1-1-1,1 1 0,0 0 0,1 1 1,0-1-1,-1 17 0,4-28-85,5-12-128,26-34 120,98-130 25,-129 176 6,0-1 0,0 0 0,0 0 0,0 0 0,0 0 0,0 0 0,0 0 0,0 0 0,0 0 0,0 0-1,0 0 1,0 0 0,0 1 0,0-1 0,0 0 0,0 0 0,0 0 0,0 0 0,0 0 0,0 0-1,0 0 1,0 0 0,0 0 0,0 0 0,0 0 0,1 0 0,-1 0 0,0 0 0,0 1 0,0-1 0,0 0-1,0 0 1,0 0 0,0 0 0,0 0 0,0 0 0,0 0 0,0 0 0,0 0 0,0 0 0,1 0 0,-1 0-1,0 0 1,0 0 0,0 0 0,0 0 0,0 0 0,0 0 0,0 0 0,0 0 0,0 0 0,0 0 0,0 0-1,0 0 1,1 0 0,-1 0 0,-3 14 316,-8 20-183,-30 27 228,24-37-299,14-20-53,7-9-2,84-97 15,-88 102-42,0 0-1,0 0 1,0 0 0,1 0-1,-1 0 1,0 0 0,0 0 0,0 0-1,0 0 1,0 0 0,0 0 0,1 0-1,-1-1 1,0 1 0,0 0-1,0 0 1,0 0 0,0 0 0,0 0-1,0 0 1,0-1 0,0 1-1,0 0 1,0 0 0,0 0 0,1 0-1,-1 0 1,0-1 0,0 1 0,0 0-1,0 0 1,0 0 0,0 0-1,0 0 1,-1-1 0,1 1 0,0 0-1,0 0 1,0 0 0,0 0-1,0 0 1,0-1 0,0 1 0,0 0-1,0 0 1,0 0 0,0 0 0,0 0-1,-1 0 1,1-1 0,0 1-1,0 0 1,0 0 0,0 0 0,0 0-1,0 0 1,-1 0 0,-12 2 14,-16 8 56,-1 9-11,26-15-57,-1-1-1,0 0 0,0 1 0,0-2 1,0 1-1,0 0 0,-1-1 0,1 0 0,-1-1 1,1 1-1,-7 0 0,10-5 0,0 0 0,0-1 0,0 1 0,1-1 0,0 1 0,-1-1 0,2 1 0,-1-1 0,0 0 0,0-5 0,-1-3 10,-1-21 8,3 17 28,-3-36 3064,3 87-2528,0-18-645,-1-5-485,1 0 0,1-1-1,0 1 1,0 0 0,1-1 0,4 13 0,9 10-6598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4:36.708"/>
    </inkml:context>
    <inkml:brush xml:id="br0">
      <inkml:brushProperty name="width" value="0.05" units="cm"/>
      <inkml:brushProperty name="height" value="0.05" units="cm"/>
    </inkml:brush>
  </inkml:definitions>
  <inkml:trace contextRef="#ctx0" brushRef="#br0">1 25 984,'0'0'19936,"11"14"-17871,65 65 2284,-54-54-3793,1-1 0,42 34 0,77 35-295,-40-29-87,-41-28 9,1-2 0,123 45 1,-44-20 178,-90-36-240,2-3-1,0-2 0,1-3 1,0-2-1,1-2 0,1-2 1,98 1-1,42-7 156,-44 1-112,216-23 0,225-47 307,-497 54-380,-1-5 0,0-3 0,157-56 0,-162 44-92,1 4 0,116-20 0,-47 11 0,171-65 0,-299 92 0,44-12 0,-44 13 0,1-1 0,37-18 0,12-6 0,132-38 0,-84 47 0,-94 12 10,-15 5-31,0 1-1,1 1 1,-1 1 0,1 1 0,28-2 0,-49 39-10343,-1-18-224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20.061"/>
    </inkml:context>
    <inkml:brush xml:id="br0">
      <inkml:brushProperty name="width" value="0.035" units="cm"/>
      <inkml:brushProperty name="height" value="0.035" units="cm"/>
      <inkml:brushProperty name="color" value="#E71224"/>
    </inkml:brush>
  </inkml:definitions>
  <inkml:trace contextRef="#ctx0" brushRef="#br0">0 0 1584,'0'0'10725,"1"0"-10479,0 0 1,1 0-1,-1 0 0,0 0 0,0 0 0,0 0 0,0 0 0,0 1 0,0-1 0,0 0 1,0 1-1,0-1 0,0 0 0,0 1 0,0-1 0,0 1 0,0 0 0,-1-1 0,1 1 1,0 0-1,1 0 0,7 55 1422,3 93 0,-9-10-2211,-1-42-2536,0-49-3533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24.341"/>
    </inkml:context>
    <inkml:brush xml:id="br0">
      <inkml:brushProperty name="width" value="0.035" units="cm"/>
      <inkml:brushProperty name="height" value="0.035" units="cm"/>
      <inkml:brushProperty name="color" value="#E71224"/>
    </inkml:brush>
  </inkml:definitions>
  <inkml:trace contextRef="#ctx0" brushRef="#br0">402 14 4657,'0'0'16194,"-30"-1"-12600,-7-5-3175,0 2 0,-70 2 0,90 3-295,0 0 1,0 1-1,1 1 0,-1 1 0,0 1 1,1 0-1,0 1 0,-24 12 0,39-18-110,0 0 0,0 1 0,0-1 0,0 0-1,1 1 1,-1-1 0,0 0 0,0 1 0,0-1-1,1 1 1,-1-1 0,0 1 0,1 0-1,-1-1 1,0 1 0,1-1 0,-1 1 0,1 0-1,-1 0 1,1-1 0,-1 1 0,1 0 0,0 0-1,-1 0 1,1 0 0,0-1 0,0 1 0,0 0-1,-1 0 1,1 0 0,0 0 0,0 0-1,0 0 1,0-1 0,1 1 0,-1 0 0,0 0-1,0 0 1,0 0 0,1 0 0,-1 0 0,0-1-1,1 1 1,-1 0 0,1 0 0,-1-1 0,1 1-1,-1 0 1,1-1 0,0 1 0,0 0 0,5 4 80,0-1 1,0 0 0,1 0 0,-1-1-1,8 4 1,-10-5-142,94 37 187,-68-28-112,0 0 0,0 2 1,-1 2-1,-1 0 0,28 21 1,-55-35-32,0-1 0,0 1 0,0-1 1,-1 1-1,1 0 0,0-1 0,0 1 0,0 0 1,-1 0-1,1 0 0,0-1 0,-1 1 1,1 0-1,0 0 0,-1 0 0,1 0 0,-1 0 1,0 0-1,1 0 0,-1 0 0,0 0 1,0 1-1,0-1 0,1 0 0,-1 0 0,-1 1 1,1-1-2,-1 1 0,0-1 0,0 0 0,0-1 1,0 1-1,0 0 0,0 0 0,0 0 0,0-1 1,-1 1-1,1 0 0,0-1 0,0 1 0,0-1 1,-1 0-1,1 1 0,-3-1 0,-64 6-759,66-6 699,-1 0-143,-48 0-2671,17 3-3216,13 1-1507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1:39.352"/>
    </inkml:context>
    <inkml:brush xml:id="br0">
      <inkml:brushProperty name="width" value="0.05" units="cm"/>
      <inkml:brushProperty name="height" value="0.05" units="cm"/>
    </inkml:brush>
  </inkml:definitions>
  <inkml:trace contextRef="#ctx0" brushRef="#br0">1 0 12307,'0'0'6842,"11"5"-6055,300 110 1592,-309-115-2379,-1 1-1,1-1 1,-1 0-1,0 1 0,1 0 1,-1-1-1,1 1 0,-1 0 1,0 0-1,0 0 1,1 0-1,-1 0 0,0 0 1,0 0-1,0 0 0,0 0 1,0 1-1,0-1 1,-1 0-1,1 1 0,0-1 1,0 2-1,-1-1-1,0-1 1,-1 0-1,1 0 0,-1 0 1,1 1-1,-1-1 0,1 0 1,-1 0-1,0 0 0,1 0 1,-1 0-1,0 0 0,0 0 1,0 0-1,0 0 0,0-1 1,0 1-1,0 0 0,0-1 1,-2 2-1,-11 5-13,0-1 0,0 0 0,-19 5 0,27-9 14,-25 5-1114,-14 5-2819,39-7-387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24.681"/>
    </inkml:context>
    <inkml:brush xml:id="br0">
      <inkml:brushProperty name="width" value="0.035" units="cm"/>
      <inkml:brushProperty name="height" value="0.035" units="cm"/>
      <inkml:brushProperty name="color" value="#E71224"/>
    </inkml:brush>
  </inkml:definitions>
  <inkml:trace contextRef="#ctx0" brushRef="#br0">0 643 4321,'0'0'18484,"0"-162"-17244,0 84-328,9-8-384,-1 2-288,1 3-159,-4 15-65,-2 16-16,-3 22-64,0 20-1161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25.330"/>
    </inkml:context>
    <inkml:brush xml:id="br0">
      <inkml:brushProperty name="width" value="0.035" units="cm"/>
      <inkml:brushProperty name="height" value="0.035" units="cm"/>
      <inkml:brushProperty name="color" value="#E71224"/>
    </inkml:brush>
  </inkml:definitions>
  <inkml:trace contextRef="#ctx0" brushRef="#br0">249 63 104,'0'0'19205,"1"-7"-18562,-1 6-586,1-1 1,-1 0-1,1 1 0,-1-1 0,0 0 1,0 0-1,0 1 0,0-1 0,0 0 1,0 0-1,0 1 0,-1-1 0,1 0 0,0 1 1,-1-1-1,0 0 0,1 1 0,-1-1 1,0 1-1,0-1 0,0 1 0,0-1 0,0 1 1,0 0-1,0-1 0,0 1 0,-1 0 1,1 0-1,0 0 0,-1 0 0,1 0 1,-1 0-1,1 0 0,-1 1 0,0-1 0,1 0 1,-1 1-1,1-1 0,-1 1 0,0 0 1,0 0-1,1 0 0,-1-1 0,-2 2 0,-4-3 81,-1 2 0,0-1 0,1 1-1,-1 1 1,0 0 0,1 0-1,-1 0 1,1 1 0,-1 0-1,1 1 1,0 0 0,0 0-1,0 1 1,0 0 0,-8 6-1,11-5-75,-1 0-1,1 0 1,0 0-1,0 1 1,0 0-1,1 0 1,0 0-1,0 1 1,1-1-1,0 1 1,0 0-1,0 0 1,1 0-1,0 0 1,0 1-1,1-1 1,0 0-1,0 10 1,0-12-26,0 1-1,1-1 1,0 0 0,0 1 0,0-1-1,1 1 1,-1-1 0,2 0 0,-1 0-1,0 1 1,1-1 0,0 0 0,0 0-1,1 0 1,-1-1 0,1 1 0,0-1-1,0 1 1,0-1 0,1 0 0,0 0-1,0 0 1,0-1 0,0 1 0,0-1-1,1 0 1,-1 0 0,1-1 0,0 1-1,5 1 1,12 3-11,0 0 0,0-2 0,0 0 0,1-2 0,0 0-1,0-2 1,-1 0 0,38-4 0,-53 2-9,0 0 0,0 0-1,0 0 1,0-1 0,-1 0-1,1 0 1,-1 0 0,1-1-1,-1 0 1,0-1 0,0 1-1,0-1 1,0 0 0,-1-1-1,1 1 1,6-9 0,-9 9-17,0 0 0,0 0 1,0 0-1,-1 0 0,0-1 1,0 1-1,0-1 0,0 1 1,-1-1-1,0 0 0,0 0 0,0 0 1,0 1-1,-1-1 0,0 0 1,0 0-1,0 0 0,0 0 1,-1 0-1,0 0 0,0 1 1,0-1-1,-1 0 0,-3-8 1,2 7-1,-1 1 0,1-1 1,-1 1-1,0 0 1,0 0-1,0 0 0,-1 1 1,1 0-1,-1-1 0,0 1 1,-1 1-1,1-1 1,-1 1-1,1 0 0,-1 0 1,0 1-1,0 0 1,0 0-1,-9-2 0,-9 0 22,0 0-1,0 2 1,-41 1-1,60 0-65,-1 2 0,1-1 0,-1 1 0,1-1 0,-1 1 0,1 1 1,0-1-1,-1 1 0,1 0 0,0 0 0,0 1 0,-5 3 0,-8 12-2758,7 6-3647,9-5-5758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27.345"/>
    </inkml:context>
    <inkml:brush xml:id="br0">
      <inkml:brushProperty name="width" value="0.035" units="cm"/>
      <inkml:brushProperty name="height" value="0.035" units="cm"/>
      <inkml:brushProperty name="color" value="#E71224"/>
    </inkml:brush>
  </inkml:definitions>
  <inkml:trace contextRef="#ctx0" brushRef="#br0">49 0 200,'0'0'23997,"0"11"-22420,0 6-353,-3 16-520,-6 3-224,-2 7-224,0 2-256,2 6 0,4 5-1360,5-8-3281,0-5-3625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28.322"/>
    </inkml:context>
    <inkml:brush xml:id="br0">
      <inkml:brushProperty name="width" value="0.035" units="cm"/>
      <inkml:brushProperty name="height" value="0.035" units="cm"/>
      <inkml:brushProperty name="color" value="#E71224"/>
    </inkml:brush>
  </inkml:definitions>
  <inkml:trace contextRef="#ctx0" brushRef="#br0">378 67 1016,'0'0'18952,"0"-5"-18173,0 3-674,0 0-1,0 0 1,0 0 0,0 1-1,0-1 1,-1 0-1,1 0 1,-1 0 0,1 1-1,-1-1 1,0 0-1,0 0 1,1 1 0,-1-1-1,-1 1 1,1-1 0,0 1-1,-1-2 1,-1 1-6,-1 0 1,1 0 0,0 0 0,0 0-1,-1 1 1,1-1 0,-1 1 0,0 0-1,1 0 1,-5 0 0,-11-3 22,0 1 0,1 1-1,-1 1 1,0 1 0,0 0 0,0 1 0,0 2 0,0-1 0,1 2 0,-1 1 0,1 0-1,0 1 1,1 1 0,-19 10 0,34-16-112,0-1-1,1 1 1,-1 0-1,1 0 1,-1 0-1,1 0 1,-1 1-1,1-1 1,0 0-1,-1 1 1,1-1-1,0 0 1,0 1-1,0-1 1,0 1-1,0 0 1,0-1-1,1 1 1,-1 0-1,0 0 1,1-1-1,0 1 1,-1 0-1,1 0 1,0 0-1,0 0 1,0-1-1,0 1 1,0 0-1,0 0 1,1 0-1,-1 0 1,0-1-1,1 1 1,0 0-1,-1 0 1,1-1-1,0 1 1,0 0-1,0-1 1,0 1-1,2 1 1,5 6 26,0 0 0,1 0 1,0-1-1,0-1 1,12 8-1,-13-10-36,51 33 93,-40-26 87,0 0 0,-1 0 0,0 2 0,21 20 1,-38-33-169,0 0 1,0 0 0,0 1 0,0-1 0,0 0 0,0 0-1,0 0 1,0 1 0,0-1 0,-1 1 0,1-1 0,0 0 0,-1 1-1,1-1 1,-1 1 0,0-1 0,1 1 0,-1-1 0,0 1 0,0 0-1,0-1 1,0 3 0,-1-3-14,0 0 0,0 0 1,0 0-1,1 0 0,-1 1 0,0-1 0,0 0 0,0-1 1,-1 1-1,1 0 0,0 0 0,0 0 0,0-1 0,-1 1 1,1 0-1,0-1 0,-1 1 0,1-1 0,-2 1 0,-9 1-44,0 0-1,-1-1 0,1 0 1,-13-1-1,21 0 52,-55-2-339,3-1-4965,46 3-133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28.666"/>
    </inkml:context>
    <inkml:brush xml:id="br0">
      <inkml:brushProperty name="width" value="0.035" units="cm"/>
      <inkml:brushProperty name="height" value="0.035" units="cm"/>
      <inkml:brushProperty name="color" value="#E71224"/>
    </inkml:brush>
  </inkml:definitions>
  <inkml:trace contextRef="#ctx0" brushRef="#br0">26 609 15067,'0'0'9178,"-17"-188"-8258,17 123-167,0-4-201,0-4-336,0 4-136,-3 9-80,0 14-512,0 18-969,3 18-1159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29.281"/>
    </inkml:context>
    <inkml:brush xml:id="br0">
      <inkml:brushProperty name="width" value="0.035" units="cm"/>
      <inkml:brushProperty name="height" value="0.035" units="cm"/>
      <inkml:brushProperty name="color" value="#E71224"/>
    </inkml:brush>
  </inkml:definitions>
  <inkml:trace contextRef="#ctx0" brushRef="#br0">226 64 5449,'0'0'15473,"1"-7"-14528,0-3-696,-1 8-128,0-1-1,1 0 1,-1 1 0,0-1 0,0 0 0,0 0 0,-1 1-1,1-1 1,-1 1 0,0-4 0,0 5-86,0 0 1,0 0-1,0 0 1,0 0-1,0 0 1,0 0-1,0 0 0,0 0 1,-1 0-1,1 0 1,0 1-1,0-1 1,-1 1-1,1-1 1,-1 1-1,1-1 0,0 1 1,-1 0-1,1-1 1,-1 1-1,1 0 1,-1 0-1,1 0 1,-1 0-1,-1 1 1,-6-1 68,-1 0 0,0 0 0,0 1 0,0 1 0,0-1 0,1 2 0,-12 3 0,16-3-70,-1 0-1,1 0 0,-1 0 1,1 1-1,0 0 0,0 0 0,1 1 1,-1-1-1,1 1 0,0 0 1,0 0-1,-4 7 0,3-4-10,1 0 0,-1 0 0,2 0 0,-1 1 0,1-1 0,0 1 0,1 0 0,0 0 0,0 0 0,1 0 0,0 0 0,1 0 0,0 0 0,0 0 0,1 0 0,2 13 0,-1-15-14,0 0 0,1 0 0,-1 0 0,2 0 0,-1 0 0,1-1 0,0 0 0,0 0 0,0 0-1,1 0 1,0-1 0,0 1 0,1-1 0,-1 0 0,1-1 0,0 0 0,0 0 0,1 0 0,-1 0 0,8 2 0,-7-3-7,1 0 0,-1-1 0,1 1 0,0-1 0,0-1 1,0 0-1,0 0 0,0 0 0,0-1 0,0 0 0,0-1 0,0 0 0,0 0 0,0 0 0,11-5 1,-12 3 21,-2 1 0,1-2 0,0 1 0,-1-1 0,1 1 0,-1-1 0,0-1 0,0 1 0,-1-1 0,1 0 0,-1 0 0,0 0 0,0-1 0,-1 1 0,0-1 0,0 0 1,0 0-1,-1 0 0,3-7 0,-2 2 16,0 0 0,0 0 1,-1 0-1,0-1 1,-1 1-1,-1-1 0,0 1 1,-1-14-1,1 22-26,-1-1 0,0 0 0,1 1 0,-1 0 0,-1-1 0,1 1 0,0-1 0,-1 1 0,0 0 0,1 0 0,-1 0 0,0 0 0,-1 0 0,1 0 0,-1 1 0,1-1 1,-1 1-1,0 0 0,1-1 0,-1 1 0,-1 1 0,1-1 0,0 0 0,0 1 0,-1-1 0,1 1 0,0 0 0,-1 0 0,-4 0 0,2 0 17,-1-1 0,0 2 0,0-1 0,0 1 0,0 0 0,0 1 0,0-1 0,-12 4 0,16-3-142,1 0 1,-1 0-1,1 0 0,-1 1 0,1-1 1,0 1-1,-1-1 0,1 1 1,0 0-1,-2 2 0,2-2-342,0 1 0,0 0 0,1-1-1,-1 1 1,1 0 0,-1 0 0,1 0 0,0 0 0,-1 6-1,0 15-7166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40.496"/>
    </inkml:context>
    <inkml:brush xml:id="br0">
      <inkml:brushProperty name="width" value="0.035" units="cm"/>
      <inkml:brushProperty name="height" value="0.035" units="cm"/>
      <inkml:brushProperty name="color" value="#E71224"/>
    </inkml:brush>
  </inkml:definitions>
  <inkml:trace contextRef="#ctx0" brushRef="#br0">76 11 2881,'0'0'8998,"-4"-2"-7577,-1 0-902,-6-3-73,0 4 2683,3 44 686,8-34-3211,-28 304 2992,20-105-7670,7-151-2554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41.349"/>
    </inkml:context>
    <inkml:brush xml:id="br0">
      <inkml:brushProperty name="width" value="0.035" units="cm"/>
      <inkml:brushProperty name="height" value="0.035" units="cm"/>
      <inkml:brushProperty name="color" value="#E71224"/>
    </inkml:brush>
  </inkml:definitions>
  <inkml:trace contextRef="#ctx0" brushRef="#br0">379 2 11082,'0'0'8233,"-8"0"-7329,-19-1-587,0 0 0,-1 2-1,1 1 1,0 2 0,0 0 0,0 2 0,1 1-1,-1 1 1,2 1 0,-30 14 0,50-20-252,0 1 1,0-1-1,0 1 1,0 0-1,-7 8 0,11-11-28,0 0-1,0-1 0,0 1 0,1 1 1,-1-1-1,0 0 0,1 0 0,-1 0 0,0 0 1,1 0-1,0 1 0,-1-1 0,1 0 0,0 0 1,-1 1-1,1-1 0,0 0 0,0 0 0,0 1 1,0-1-1,0 0 0,0 1 0,1-1 1,-1 0-1,0 0 0,1 1 0,-1-1 0,0 0 1,1 0-1,0 0 0,-1 1 0,1-1 0,0 0 1,0 0-1,0 1 0,11 7 69,0 0-1,0-1 1,0 0-1,1 0 1,1-2 0,18 8-1,-7-3-40,14 7 4,7 2 346,71 43 0,-116-62-401,1 0-1,-1-1 0,1 1 0,-1 0 1,0 0-1,1 0 0,-1 0 1,0 0-1,0 0 0,1 0 0,-1 0 1,0 1-1,0-1 0,0 0 0,-1 1 1,1-1-1,0 1 0,0-1 0,-1 1 1,1-1-1,-1 1 0,1-1 0,-1 3 1,0-3-14,-1 0 0,0 0 0,0 1 0,0-1 0,1 0 0,-1 0 1,0 0-1,0-1 0,0 1 0,-1 0 0,1 0 0,0 0 0,0-1 1,0 1-1,-1-1 0,1 1 0,0-1 0,0 1 0,-1-1 0,-1 1 1,-13 2-81,1-1 1,0 0-1,-21-1 1,-52-1-2084,31 0-3109,33 0-646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41.709"/>
    </inkml:context>
    <inkml:brush xml:id="br0">
      <inkml:brushProperty name="width" value="0.035" units="cm"/>
      <inkml:brushProperty name="height" value="0.035" units="cm"/>
      <inkml:brushProperty name="color" value="#E71224"/>
    </inkml:brush>
  </inkml:definitions>
  <inkml:trace contextRef="#ctx0" brushRef="#br0">60 690 9826,'0'0'11731,"-11"-129"-10259,0 70-152,-1-14-40,4-6-503,-1 1-409,4-1-256,2 11-32,3 12-80,0 16-280,0 17-1057,0 18-1415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7:43.535"/>
    </inkml:context>
    <inkml:brush xml:id="br0">
      <inkml:brushProperty name="width" value="0.035" units="cm"/>
      <inkml:brushProperty name="height" value="0.035" units="cm"/>
      <inkml:brushProperty name="color" value="#E71224"/>
    </inkml:brush>
  </inkml:definitions>
  <inkml:trace contextRef="#ctx0" brushRef="#br0">364 129 10234,'0'0'9544,"-15"-20"-9415,-45-60 51,57 77-156,0 1 1,1-1-1,-1 1 1,0 0-1,0 0 0,0 0 1,0 0-1,0 0 1,-1 1-1,1-1 1,-1 1-1,1 0 0,-1 0 1,1 0-1,-1 0 1,1 1-1,-1-1 1,0 1-1,1 0 0,-1 0 1,0 1-1,1-1 1,-7 2-1,-10 0 207,15-2-159,-1 1 0,0-1-1,0 1 1,0 0-1,1 0 1,-1 1-1,1 0 1,-1 0 0,1 0-1,0 1 1,-1-1-1,1 1 1,0 1-1,-5 3 1,3 0 36,0 0 0,1 0 0,0 0 0,0 0 0,1 1 0,0 0 0,0 0 0,-4 11 0,1 0 109,1 1 0,1 0 0,0 0 0,2 1 0,1-1 0,0 1 1,1 28-1,1-40-176,2 1 0,0-1 0,0 1 0,0-1 0,1 0 0,1 0 0,-1 1 0,2-2 0,-1 1 0,1 0 0,0-1 0,1 1 0,0-1 1,0-1-1,1 1 0,0-1 0,0 0 0,1 0 0,0-1 0,0 1 0,1-2 0,-1 1 0,1-1 0,0 0 0,1-1 0,-1 0 0,1 0 0,0-1 1,0 0-1,0 0 0,0-1 0,1 0 0,13 0 0,-13 0-41,0-1 1,-1-1 0,1 0-1,0 0 1,0-1-1,-1 0 1,1 0 0,-1-1-1,1-1 1,-1 1-1,0-2 1,1 1 0,13-9-1,-15 6 0,0 1 0,-1-2 1,0 1-1,-1-1 0,1 0 0,-2 0 0,1-1 0,-1 0 1,0 0-1,0 0 0,-1-1 0,0 1 0,0-1 0,2-12 1,0 2 9,-2 0 0,0 0 1,-1 0-1,-1 0 1,0 0-1,-2 0 1,0-1-1,-4-22 1,2 34-8,1 1 0,-1-1 0,0 1 1,-1 0-1,1 0 0,-2 0 0,1 0 1,-1 1-1,0-1 0,-7-8 0,8 12-1,-1-1 1,0 0-1,0 1 0,0 0 1,0 0-1,-1 0 0,1 1 0,-1-1 1,0 1-1,1 0 0,-1 1 0,0-1 1,0 1-1,0 0 0,-1 0 0,-7 0 1,2 0-34,1 0 0,-1 1 0,0 1 1,1-1-1,-1 2 0,-16 4 0,21-4-382,0 0 0,0 1 0,0 0-1,1 0 1,-1 1 0,1-1-1,0 1 1,0 0 0,0 1 0,1-1-1,-1 1 1,-4 6 0,-7 16-5746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4:17.487"/>
    </inkml:context>
    <inkml:brush xml:id="br0">
      <inkml:brushProperty name="width" value="0.05" units="cm"/>
      <inkml:brushProperty name="height" value="0.05" units="cm"/>
    </inkml:brush>
  </inkml:definitions>
  <inkml:trace contextRef="#ctx0" brushRef="#br0">35 3 1432,'0'0'13694,"-5"-1"-12746,-1 1-572,-4-1-43,-1 0 3274,10 6-3207,0-1 0,1 1 0,-1-1 0,1 1 0,0 0 0,0-1 0,1 1 0,1 5 0,1-3-309,1-1-1,0 1 0,1-1 0,-1 0 0,1 0 0,0 0 0,12 9 0,49 36 147,-49-39-204,2-1-11,0 0 1,2-1-1,-1-1 0,1-1 0,0-1 0,33 7 0,21 7 23,-51-15 27,1-2 0,-1-1-1,0 0 1,1-2-1,-1-1 1,28-4-1,17 2 391,-50 0-236,0-1 0,-1-1-1,0 0 1,0-2-1,0 0 1,17-9 0,7-1 69,-21 8-153,43-14 337,-2-3 0,64-36 0,-34 4-33,-90 56 301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8:59.475"/>
    </inkml:context>
    <inkml:brush xml:id="br0">
      <inkml:brushProperty name="width" value="0.05" units="cm"/>
      <inkml:brushProperty name="height" value="0.05" units="cm"/>
    </inkml:brush>
  </inkml:definitions>
  <inkml:trace contextRef="#ctx0" brushRef="#br0">1 18 2961,'0'0'12226,"2"-2"-11832,10-13 2504,-12 30-2082,-1 67-172,-1-32-536,2 0 1,2 0 0,2-1 0,12 54 0,-16-101-150,0-1 0,0 0 0,0 0 0,0 0 1,1 0-1,-1 0 0,0 0 0,0 0 0,1 0 0,-1 0 0,0 0 0,1 0 1,-1 0-1,1-1 0,0 1 0,-1 0 0,1 0 0,0 0 0,-1 0 0,1-1 0,0 1 1,0 0-1,-1-1 0,1 1 0,0-1 0,0 1 0,0-1 0,0 1 0,0-1 0,0 0 1,0 1-1,0-1 0,0 0 0,0 0 0,2 1 0,-1-2-8,0 0 1,-1 0-1,1-1 0,0 1 1,-1 0-1,1-1 0,-1 1 1,0 0-1,1-1 1,-1 0-1,0 1 0,0-1 1,0 0-1,0 1 0,0-1 1,0 0-1,-1 0 0,2-3 1,40-164-1,-31 116 1,25-75 0,-18 251 2090,-14-87-1953,2-1 0,2 0-1,0-1 1,3 0 0,25 56-1,-34-89-94,0-1 1,1 1-1,-1-1 0,1 1 0,-1-1 0,0 0 0,1 0 0,-1 0 0,1-1 0,-1 1 0,1 0 1,-1-1-1,3-1 0,2-5 12,-1 0 1,0-1 0,-1 0 0,1 0 0,-2-1-1,1 1 1,-1-1 0,3-10 0,24-79-22,-28 88 18,12-78 4,-12 66-307,0 1-1,1-1 0,8-20 0,-14 61 475,0 1 0,3 28 1,-1-16-39,0 15-31,-2-29-84,1 0-1,1 1 1,1-1-1,0 1 1,2-1 0,0 0-1,1 0 1,9 26-1,-11-42-29,0 0-1,-1-1 1,1 0 0,0 1-1,0-1 1,0 0-1,0 0 1,0 0 0,0 0-1,0 0 1,1 0-1,-1-1 1,3 1-1,-4 0 11,1-1-1,-1 1 0,0-1 0,0 0 0,1 0 0,-1 1 0,0-1 1,0 0-1,1 0 0,-1 0 0,0-1 0,1 1 0,-1 0 0,0 0 1,0-1-1,1 1 0,-1 0 0,0-1 0,0 1 0,0-1 0,0 0 1,1 1-1,-1-1 0,0 0 0,0 0 0,0 0 0,1-1 0,12-30-62,0 0-1,-2-1 0,-2 0 1,-1-1-1,-2 0 0,-1-1 1,-1 0-1,-1-39 0,-4 74 18,0 18 30,0-16 15,6 157 136,-3-139-104,0 0 0,1 0 0,1-1 0,0 1 0,17 35 0,-21-53-33,-1 0 0,1-1 0,-1 0 0,1 1 0,-1-1 0,1 1 1,0-1-1,0 0 0,0 1 0,0-1 0,0 0 0,0 0 0,0 0 0,0 0 0,1 0 0,-1 0 0,0 0 0,1 0 0,-1-1 0,0 1 0,1 0 0,-1-1 0,1 1 0,-1-1 0,1 1 0,-1-1 0,1 0 0,-1 0 0,1 0 0,0 0 0,-1 0 0,1 0 0,-1 0 1,1 0-1,-1-1 0,1 1 0,-1 0 0,1-1 0,-1 0 0,1 1 0,-1-1 0,1 0 0,-1 0 0,0 1 0,0-1 0,2-2 0,4-3-9,0 0 1,-1 0-1,1-1 0,-2 0 0,1-1 1,5-9-1,0-5 18,-1-1 0,-1 0 0,-2 0 1,0-1-1,6-46 0,-5 30-64,-6 22 23,-3 14 22,1 1 0,1-1-1,-1 1 1,0-1 0,1 1 0,0 0 0,0-1-1,0 1 1,2-4 0,-3 6-2,0 51 18,-1-5 1,0-13 31,5 45 1,-3-67-33,0-1 0,1 0 0,1 1 0,-1-1 0,2 0 0,-1 0 0,1 0 0,0-1 0,7 10 0,-9-16-13,-1 0 0,1 0 1,0 0-1,0 0 0,0 0 1,0-1-1,0 1 0,1-1 1,-1 0-1,0 1 1,1-1-1,-1 0 0,1 0 1,-1-1-1,1 1 0,-1 0 1,1-1-1,0 1 0,-1-1 1,1 0-1,0 0 1,-1 0-1,1-1 0,-1 1 1,1 0-1,0-1 0,-1 0 1,1 1-1,-1-1 0,1 0 1,-1 0-1,0-1 1,1 1-1,-1 0 0,0-1 1,0 0-1,0 1 0,0-1 1,2-2-1,18-35 13,-1-1 1,-2-1-1,-1-1 0,-3 0 1,11-46-1,-24 75-7,-7 21-1,-5 23 21,5-9 71,2 1-1,0 0 1,1 40-1,2-54-76,1 0 0,0 0 0,0 0 0,1 0 0,0-1 0,1 1-1,0-1 1,0 1 0,1-1 0,0 0 0,0 0 0,8 10 0,-7-11 8,-3-4-19,1 1 0,-1-1 0,1 1 0,0-1 0,0 0-1,0 0 1,0 0 0,0 0 0,1-1 0,-1 1 0,1-1 0,-1 0 0,1 0 0,0 0 0,0-1 0,0 1 0,0-1 0,8 2 0,-10-4 3,0 0 0,-1 0-1,1 0 1,-1 0 0,1 0-1,-1 0 1,1 0 0,-1 0 0,0-1-1,0 1 1,0-1 0,0 1-1,0-1 1,0 1 0,0-1-1,0 1 1,1-4 0,15-34 0,-16 35 4,11-30 10,-2 0 1,-2-1-1,7-59 0,-12 62-80,-3 31-1,-5 28 130,2-15-46,0 1 0,0-1 0,1 1 0,1 0 0,0-1 0,1 1 0,0 0 0,1 0 0,1-1 0,4 22 0,-4-28-12,1 1 0,-1-1 0,1 0 0,0 0-1,0 0 1,1-1 0,0 1 0,0-1 0,0 0-1,0 0 1,1 0 0,0-1 0,0 1 0,0-1-1,1 0 1,-1-1 0,1 1 0,0-1 0,0 0-1,0-1 1,11 4 0,-15-5-10,-1-1 0,1 1 0,0-1 0,0 0-1,-1 1 1,1-1 0,0 0 0,0 0 0,-1 0 0,1 0 0,0 0 0,0-1 0,0 1-1,-1 0 1,1-1 0,0 1 0,-1-1 0,1 0 0,0 1 0,-1-1 0,1 0-1,-1 0 1,1 0 0,-1 0 0,1-1 0,-1 1 0,0 0 0,0 0 0,0-1 0,0 1-1,1-1 1,-2 1 0,2-3 0,2-5 28,0 0 1,-1-1-1,-1 1 1,0 0-1,2-13 0,-1 2-14,21-174 132,-22 128-3854,-2 87-2272,0 6-2391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9:01.229"/>
    </inkml:context>
    <inkml:brush xml:id="br0">
      <inkml:brushProperty name="width" value="0.05" units="cm"/>
      <inkml:brushProperty name="height" value="0.05" units="cm"/>
    </inkml:brush>
  </inkml:definitions>
  <inkml:trace contextRef="#ctx0" brushRef="#br0">1 21 1560,'0'0'15425,"0"3"-14916,2 10 18,2 0 0,-1 0 0,2 0 0,0-1 0,0 0-1,1 0 1,0 0 0,10 13 0,11 21-22,-24-39-500,1 0 0,0 0 0,1-1 0,0 1 0,0-1 1,0 0-1,1-1 0,0 0 0,0 1 0,0-2 0,0 1 0,1-1 0,0 0 0,0 0 1,0-1-1,0 0 0,1 0 0,-1-1 0,1 0 0,0 0 0,-1-1 0,1 0 0,0 0 1,0 0-1,0-1 0,0-1 0,0 1 0,-1-1 0,12-3 0,-16 3-14,0-1-1,0 1 1,-1 0-1,1-1 0,0 0 1,0 0-1,-1 0 1,1 0-1,-1 0 1,0 0-1,0-1 0,0 1 1,4-6-1,23-41 20,-21 33-23,-1 5-8,-1-1 1,0 0-1,0-1 1,-2 1-1,1-1 1,-2 0-1,1 0 1,-2-1-1,0 1 1,1-16-1,-3 28 4,0 47 92,0-34-65,0 1 0,1-1 0,1 0 0,0 0 0,0 0 1,2 0-1,-1 0 0,1-1 0,1 1 0,7 11 0,-9-17-19,0-1 1,1-1-1,-1 1 0,1 0 1,0-1-1,1 0 0,-1 0 1,1 0-1,-1-1 0,1 1 1,0-1-1,1 0 0,-1-1 1,0 1-1,1-1 0,-1 0 1,1 0-1,0-1 0,0 0 1,0 0-1,0 0 0,10 0 1,-8-1 15,0 0-23,0 0 1,0 0-1,0-1 0,0 0 1,11-3-1,-15 3 5,0-1-1,0-1 1,0 1 0,-1 0-1,1-1 1,0 0 0,-1 0-1,0 0 1,0 0 0,0-1-1,4-4 1,5-8 101,-1 0 0,0-1-1,-1 0 1,-1 0 0,-1-1 0,0 0 0,8-35-1,-12 38-1328,-2 0-1,0 0 1,0-22 0,-13 63-14031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9:10.070"/>
    </inkml:context>
    <inkml:brush xml:id="br0">
      <inkml:brushProperty name="width" value="0.05" units="cm"/>
      <inkml:brushProperty name="height" value="0.05" units="cm"/>
    </inkml:brush>
  </inkml:definitions>
  <inkml:trace contextRef="#ctx0" brushRef="#br0">2 112 2977,'0'0'11715,"-1"-3"-11630,1-1-1,0 1 0,-1-1 0,1 1 0,1-1 1,-1 1-1,1-6 0,23-10 175,14-15-70,-11 11-26,-26 23-105,5-2-1362,-4 17-11395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9:10.806"/>
    </inkml:context>
    <inkml:brush xml:id="br0">
      <inkml:brushProperty name="width" value="0.05" units="cm"/>
      <inkml:brushProperty name="height" value="0.05" units="cm"/>
    </inkml:brush>
  </inkml:definitions>
  <inkml:trace contextRef="#ctx0" brushRef="#br0">1 297 3009,'0'0'12370,"6"-8"-11606,26-23 789,51-42 0,15-13-946,-76 68-583,-17 14-20,0 0 0,0 0 1,0-1-1,-1 0 1,1 1-1,-1-2 1,3-5-1,-4 8-259,0 0 0,0 0 0,0 0 0,0 0 0,0 0 0,0 0 0,1 1 0,-1 0 0,1 0 0,7-3-1,0 1-4070,0 2-4377,-5 2 5463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9:13.491"/>
    </inkml:context>
    <inkml:brush xml:id="br0">
      <inkml:brushProperty name="width" value="0.05" units="cm"/>
      <inkml:brushProperty name="height" value="0.05" units="cm"/>
    </inkml:brush>
  </inkml:definitions>
  <inkml:trace contextRef="#ctx0" brushRef="#br0">0 1 2633,'0'0'9298,"0"31"-6849,0 244 1850,0-275-4300,0 0 1,0 0 0,0 1 0,0-1 0,0 0 0,1 1-1,-1-1 1,0 0 0,0 1 0,0-1 0,0 0 0,0 0-1,0 1 1,1-1 0,-1 0 0,0 0 0,0 1-1,0-1 1,1 0 0,-1 0 0,0 0 0,0 1 0,1-1-1,-1 0 1,0 0 0,1 0 0,-1 0 0,0 0 0,0 1-1,1-1 1,-1 0 0,0 0 0,1 0 0,-1 0 0,0 0-1,1 0 1,-1 0 0,0 0 0,1 0 0,-1 0-1,0 0 1,0-1 0,1 1 0,-1 0 0,0 0 0,1 0-1,-1 0 1,0 0 0,0 0 0,1-1 0,13-8-59,-7-10 47,0 0-1,-1-1 1,0 0 0,2-25 0,-3 19-29,14-46 0,-18 69 40,-1 3 2,0 35-56,-1-18 123,1 0-1,1-1 1,1 1 0,0 0-1,1-1 1,1 1-1,0-1 1,9 21-1,-7-25-19,-4-5-30,0 0 0,1-1-1,0 1 1,0-1-1,1 0 1,-1 0-1,1 0 1,1 0 0,-1-1-1,10 9 1,-13-13 5,1-1 0,-1 1 0,1 0 0,-1-1 0,1 1 0,-1-1 1,1 0-1,0 1 0,-1-1 0,1 0 0,0 0 0,-1 0 0,1 0 0,-1 0 1,1-1-1,0 1 0,-1 0 0,1-1 0,-1 1 0,1-1 0,-1 1 0,1-1 1,-1 0-1,1 0 0,-1 0 0,0 0 0,1 0 0,-1 0 0,0 0 0,0 0 0,0 0 1,0-1-1,0 1 0,0 0 0,0-1 0,0 1 0,0-1 0,0-2 0,5-7-14,0-1 0,-1-1-1,6-20 1,-8 23 102,13-36-32,-10 33-85,-1-1 0,-1 0 1,0 0-1,-1 0 1,0 0-1,1-27 1,-4 41 9,0 28 25,-1 16 39,-1-31-55,1-1 1,1 0-1,0 1 0,1-1 1,0 1-1,1-1 1,0 0-1,1 0 1,0 0-1,1 0 1,9 18-1,13 5 42,-25-34-58,-1 0 1,0-1-1,1 1 0,-1-1 1,1 1-1,-1 0 0,1-1 1,0 1-1,-1-1 0,1 1 1,-1-1-1,1 0 0,0 1 0,-1-1 1,1 1-1,0-1 0,0 0 1,-1 0-1,1 0 0,0 1 1,0-1-1,-1 0 0,1 0 1,0 0-1,0 0 0,0 0 0,-1 0 1,1 0-1,0 0 0,0-1 1,-1 1-1,1 0 0,0 0 1,0-1-1,-1 1 0,1 0 0,0-1 1,-1 1-1,1-1 0,-1 1 1,1-1-1,0 1 0,-1-1 1,1 1-1,-1-1 0,1 0 1,-1 1-1,0-1 0,1 0 0,-1 1 1,0-1-1,1-1 0,11-25-41,-1 0-1,-1-1 1,-2-1-1,0 0 0,-2 0 1,4-58-1,-10 86 23,0 85-1065,0-75 1103,1 0 1,0 0 0,0 0-1,1 0 1,0 0 0,0 0-1,1 0 1,5 9 0,-6-14-7,0 1 1,1-1 0,-1 0-1,1 0 1,0 0 0,0 0-1,0-1 1,1 1-1,-1-1 1,1 0 0,0 0-1,0 0 1,0 0 0,0-1-1,1 0 1,-1 0 0,6 2-1,-8-3-19,0-1-1,0 1 1,0-1-1,0 0 0,0 0 1,0 0-1,0 0 1,0 0-1,0 0 1,0 0-1,0-1 1,0 1-1,0-1 1,-1 1-1,1-1 1,0 0-1,0 0 0,0 0 1,-1 0-1,3-1 1,0-1-3,0-1 1,-1 1 0,0-1 0,0 0-1,0 1 1,0-1 0,-1-1-1,4-4 1,2-11 6,-1 1-1,0-1 1,4-21 0,-10 36 8,3-15-32,-1 0 0,0 0 0,-2 0 0,-1-23 0,0 42-10,0 38 102,-2 21-48,0-45-2,1 1 0,0-1 0,1 1 0,1 0 0,0-1 0,0 1 0,2-1 0,0 0 0,0 0 0,1 0 0,1 0 0,6 13 0,-10-24-14,0 1 1,1-1 0,-1 0-1,1 1 1,0-1 0,-1 0-1,1 0 1,0 0-1,0 0 1,1-1 0,-1 1-1,0 0 1,0-1 0,1 0-1,-1 1 1,1-1 0,0 0-1,-1 0 1,1 0-1,0-1 1,-1 1 0,1-1-1,0 1 1,0-1 0,-1 0-1,1 0 1,0 0-1,4-1 1,-5 0 3,0 0-1,-1 0 0,1-1 1,-1 1-1,1 0 1,0 0-1,-1-1 1,0 1-1,1-1 1,-1 1-1,0-1 1,0 0-1,0 1 0,0-1 1,0 0-1,0 0 1,-1 0-1,1 0 1,0-3-1,13-41 88,-6 0-26,-2-1 0,0-78 0,-19 125-3830,6 9-1653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9:16.237"/>
    </inkml:context>
    <inkml:brush xml:id="br0">
      <inkml:brushProperty name="width" value="0.05" units="cm"/>
      <inkml:brushProperty name="height" value="0.05" units="cm"/>
    </inkml:brush>
  </inkml:definitions>
  <inkml:trace contextRef="#ctx0" brushRef="#br0">2 1 3169,'0'0'11174,"0"8"-11023,0 0-3,-1 27 240,1-1 0,1 0 1,2 1-1,2-1 0,1 0 0,2-1 1,12 35-1,-20-66-389,26 47 38,-26-48-41,1 0-1,-1 0 1,1-1 0,0 1-1,-1 0 1,1 0 0,0-1 0,0 1-1,0-1 1,-1 1 0,1 0-1,0-1 1,0 0 0,0 1 0,0-1-1,0 1 1,0-1 0,0 0-1,1 1 1,-1-2-8,0 1 0,0-1 1,0 1-1,0-1 0,0 1 0,0-1 0,-1 1 0,1-1 0,0 0 0,0 0 1,-1 1-1,1-1 0,0 0 0,-1 0 0,1 0 0,0 0 0,-1 1 0,1-1 0,-1 0 1,0 0-1,1 0 0,-1 0 0,0-2 0,13-35-47,-2-1-1,-2 0 1,-1-1 0,-2 1-1,1-63 1,-7 101-46,0 19-492,-4 55 807,2-44-90,0-1-1,4 35 1,-1-55-101,0 0 0,0 0 0,1 0 0,0 0 0,1-1 0,-1 1 0,2-1 0,-1 1 0,1-1 0,0 0 1,0 0-1,7 7 0,-9-11-18,1 0 1,0 0 0,0 0-1,0 0 1,0 0 0,0-1-1,0 0 1,6 4 0,-8-6-8,1 0 0,-1 1 1,0-1-1,1 0 0,-1 0 1,0 0-1,1 0 0,-1 0 1,0-1-1,1 1 0,-1 0 1,0 0-1,0-1 0,1 1 1,-1-1-1,0 1 0,0-1 1,0 0-1,1 1 0,-1-1 0,0 0 1,0 0-1,0 0 0,0 0 1,-1 0-1,1 0 0,0 0 1,0 0-1,0 0 0,-1 0 1,1-2-1,6-8 5,0 0 1,-1-1-1,-1 0 1,0 0-1,0 0 1,-2-1-1,1 1 1,-2-1-1,2-14 1,0-19-30,-2-56 0,-3 65-57,1 36 39,0 20 47,0 6 42,-1-10-30,0 1-1,2-1 1,-1 1-1,2-1 1,0 1-1,1-1 1,0 0 0,1 0-1,1 0 1,0 0-1,12 21 1,-2-10-2,29 39 40,-44-64-43,0 0 0,1-1 0,0 1 0,-1-1 0,1 1 0,-1-1 0,1 1 0,0-1 0,-1 1 0,1-1 0,0 0 0,-1 1 0,1-1 0,0 0 0,0 0 0,-1 1 0,1-1 0,0 0 0,0 0 0,0 0 0,-1 0 0,1 0-1,0 0 1,0 0 0,-1 0 0,1-1 0,0 1 0,0 0 0,-1 0 0,1-1 0,0 1 0,0 0 0,-1-1 0,1 1 0,0 0 0,-1-1 0,1 1 0,-1-1 0,1 0 0,-1 1 0,1-1 0,-1 1 0,1-1 0,-1 0 0,1 1 0,-1-1 0,0 0 0,1 1 0,-1-2 0,21-40-7,-20 38 6,8-27-14,-1 0 0,-1 0 0,-2-1 0,-1 0 1,0-45-1,-5 123 56,0-23 24,1 0-1,5 44 0,-3-59-60,-1-1-1,1 0 0,0 0 0,1 0 1,0 0-1,0-1 0,0 1 0,1-1 1,0 0-1,0 0 0,1 0 0,-1 0 1,9 7-1,-10-10-29,1 0 0,-1 0 0,1 0 0,-1 0 0,1-1 0,0 0 0,0 1 0,0-1 0,0 0 0,9 2 0,-11-4 13,0 0 0,0-1-1,-1 1 1,1 0 0,0-1 0,0 1 0,-1-1 0,1 0 0,0 0 0,-1 1 0,1-1 0,-1 0-1,1 0 1,-1 0 0,0-1 0,1 1 0,-1 0 0,0 0 0,0-1 0,0 1 0,0-1 0,0 1-1,0-1 1,0 1 0,0-1 0,-1 0 0,1 1 0,0-1 0,-1 0 0,1-3 0,6-26 66,-1 0 0,-1-1 0,-1 0 1,-3 1-1,-1-37 0,0 53 59,0 25-93,0 18 50,1 1 0,5 30 0,-4-48-57,0-1 1,1 0 0,0 0 0,1 0 0,0 0-1,1-1 1,0 1 0,0-1 0,9 10 0,-10-13-16,0-1 1,1 0 0,-1-1 0,1 1-1,10 6 1,-14-10-3,0 0-1,-1-1 1,1 1 0,0-1-1,0 1 1,0-1 0,0 1-1,1-1 1,-1 1-1,0-1 1,0 0 0,0 0-1,0 0 1,0 0 0,0 1-1,0-1 1,0-1 0,1 1-1,-1 0 1,0 0 0,0 0-1,0-1 1,0 1-1,0 0 1,0-1 0,0 1-1,0-1 1,0 1 0,0-1-1,0 0 1,0 1 0,0-1-1,0 0 1,-1 1-1,1-1 1,0 0 0,0 0-1,-1 0 1,1 0 0,-1 0-1,1 0 1,-1 0 0,1-1-1,5-11 49,-1 0 0,-1 0 1,0-1-1,-1 1 0,-1-1 0,2-26 0,-4-91 29,-3 58-125,2 55 525,0 11-1848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2:10.817"/>
    </inkml:context>
    <inkml:brush xml:id="br0">
      <inkml:brushProperty name="width" value="0.05" units="cm"/>
      <inkml:brushProperty name="height" value="0.05" units="cm"/>
    </inkml:brush>
  </inkml:definitions>
  <inkml:trace contextRef="#ctx0" brushRef="#br0">0 1 3369,'12'6'18415,"-10"-2"-18224,46 219 587,-48-222-807,0-1 0,0 1 1,0 0-1,0-1 0,0 1 0,0 0 1,0 0-1,0-1 0,0 1 0,1 0 1,-1-1-1,0 1 0,0 0 0,1-1 1,-1 1-1,1-1 0,-1 1 0,0-1 1,1 1-1,-1-1 0,1 1 0,-1-1 1,1 1-1,0-1 0,-1 1 0,1-1 1,-1 0-1,1 1 0,0-1 0,-1 0 1,1 0-1,0 1 0,-1-1 0,1 0 1,0 0-1,-1 0 0,1 0 0,0 0 1,-1 0-1,1 0 0,0 0 0,0 0 1,-1 0-1,1 0 0,0 0 0,-1-1 1,1 1-1,0 0 0,-1-1 0,1 1 1,-1 0-1,1-1 0,0 1 0,-1 0 1,1-1-1,-1 1 0,1-1 0,-1 1 1,1-1-1,-1 0 0,0 1 0,1-2 1,3-2 38,-1 0 1,0 0 0,-1 0-1,1 0 1,-1 0 0,0-1-1,3-6 1,-1-2 24,1-1-1,0 1 0,8-13 1,-8 18-9,0-1-1,-1 0 1,-1 0 0,1 0 0,-1-1-1,-1 1 1,0-1 0,2-15 0,-1 10 963,-3 56-293,3-29-667,1 1 0,0-1 0,10 21 0,6 19 1,-19-51-36,1 10-64,2 0 0,0 0 0,0 0 0,1-1 0,11 19 0,-15-29 69,-1 1 0,0 0-1,1-1 1,-1 1 0,1 0 0,-1-1-1,1 1 1,0-1 0,-1 1 0,1-1-1,-1 1 1,1-1 0,0 0 0,0 1-1,-1-1 1,1 0 0,0 1-1,-1-1 1,1 0 0,0 0 0,0 0-1,0 1 1,-1-1 0,1 0 0,0 0-1,0 0 1,-1 0 0,1-1 0,0 1-1,0 0 1,-1 0 0,1 0 0,0-1-1,0 1 1,-1 0 0,1-1-1,0 1 1,-1 0 0,1-1 0,0 1-1,-1-1 1,1 1 0,-1-1 0,1 0-1,-1 1 1,1-1 0,-1 1 0,1-1-1,-1 0 1,1 1 0,-1-1-1,0 0 1,1-1 0,19-45-1,-17 40 3,42-94-26,-44 99 15,1-1 0,-1 0 0,1 0 0,-1 0 1,0-1-1,0 1 0,-1 0 0,1 0 1,-1 0-1,1-1 0,-1-4 0,0 7 1,8 7 421,11 43 101,35 63 1,-54-111-515,1 0 0,-1 0 0,1 0 0,0 0 0,-1 0 0,1 0 0,0 0 1,-1 0-1,1 0 0,0 0 0,0 0 0,0 0 0,0 0 0,0-1 0,0 1 0,0 0 0,0-1 0,0 1 1,0-1-1,1 1 0,-1-1 0,0 1 0,0-1 0,0 0 0,1 0 0,-1 1 0,0-1 0,0 0 0,1 0 0,-1 0 1,0-1-1,0 1 0,0 0 0,1 0 0,-1-1 0,0 1 0,0-1 0,0 1 0,1-1 0,-1 1 0,0-1 1,0 1-1,1-2 0,2-2-6,-1 0 0,0 0 1,0-1-1,0 1 0,0-1 1,-1 1-1,0-1 0,0 0 0,0 0 1,0 0-1,-1 0 0,0 0 1,0 0-1,0-1 0,0 1 1,-1 0-1,0 0 0,-1-8 0,7-58-40,16 22-110,-22 48 215,3 29-6,-1-16-29,-1 0 0,2 0-1,0 0 1,0 0-1,1-1 1,1 1-1,-1-1 1,2 0-1,0-1 1,0 1 0,13 15-1,-16-23-24,0 1 1,0-1-1,0 0 0,0 0 1,1-1-1,-1 1 0,1-1 1,0 1-1,-1-1 0,1 0 1,5 1-1,-7-3 3,0 1 0,-1-1 0,1 0 0,0 0-1,-1 0 1,1-1 0,0 1 0,-1 0 0,1-1 0,0 1 0,-1-1 0,1 1 0,-1-1 0,1 0 0,-1 0 0,1 1 0,-1-1-1,0 0 1,1 0 0,-1-1 0,0 1 0,0 0 0,1 0 0,-1 0 0,0-1 0,0 1 0,-1-1 0,1 1 0,0-1 0,0 1 0,0-4-1,9-15 20,-4 12-19,-2-2 1,1 1 0,-1 0-1,-1-1 1,0 0 0,0 0-1,-1 0 1,0 0-1,0 0 1,-1-14 0,2 12 157,2 19-77,4 13-33,-9-20-47,5 13 46,1 0 0,0 0 0,0-1-1,1 0 1,1 0 0,0-1 0,1 0 0,0-1 0,11 11 0,-8-9 10,9 7-206,-20-19 144,-1 0 1,1 0-1,0 1 1,-1-1-1,1 0 0,0 0 1,0 0-1,-1 0 1,1 0-1,0 0 1,0-1-1,-1 1 0,1 0 1,0 0-1,-1 0 1,1-1-1,0 1 1,-1 0-1,1-1 0,0 1 1,-1 0-1,1-1 1,-1 1-1,1-1 1,0 1-1,-1-1 0,0 1 1,1-1-1,-1 0 1,1 1-1,-1-1 1,0 0-1,1 1 0,-1-2 1,12-18-6,-1 0 1,-1 0-1,-1-1 1,11-38-1,-18 52-2,10-25-16,-12 31 111,0 28-170,0-18 92,0 0 1,0 0-1,1 0 0,0 0 0,1 0 1,0 0-1,0-1 0,1 1 0,0 0 1,1-1-1,0 0 0,0 0 0,0 0 1,1 0-1,1-1 0,-1 0 0,1 0 1,9 9-1,-13-15-10,0 1-1,0 0 1,0 0-1,0-1 1,1 1-1,-1-1 1,0 0 0,1 0-1,-1 0 1,1 0-1,-1 0 1,1 0-1,-1-1 1,1 1 0,0-1-1,-1 0 1,1 0-1,0 0 1,-1 0-1,1 0 1,0 0 0,-1-1-1,1 1 1,0-1-1,-1 0 1,1 0-1,3-2 1,-2 1 3,0-1 0,0 0 0,-1 0 0,1 0 0,-1 0 0,0 0-1,0-1 1,0 0 0,0 1 0,-1-1 0,1 0 0,-1 0 0,0 0 0,0-1 0,2-7 0,1-7-6,0 0 0,-2-1 0,0 0 0,0-24 0,-3 43-17,0 12-8745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2:12.064"/>
    </inkml:context>
    <inkml:brush xml:id="br0">
      <inkml:brushProperty name="width" value="0.05" units="cm"/>
      <inkml:brushProperty name="height" value="0.05" units="cm"/>
    </inkml:brush>
  </inkml:definitions>
  <inkml:trace contextRef="#ctx0" brushRef="#br0">0 36 592,'0'0'19076,"4"2"-18532,7 8-95,-1 0 0,0 1 0,0 0 0,10 17 0,-13-17-397,1-1-1,0 1 1,1-1-1,0-1 1,1 1-1,0-2 0,17 12 1,-11-11-31,0-2 0,1 0 0,0-1 0,0-1 1,0 0-1,1-2 0,0 0 0,-1-1 0,1 0 0,0-1 0,0-2 0,27-2 1,-34 1-8,-1-1 0,0 1 1,0-2-1,0 1 0,0-1 0,0-1 1,-1 0-1,0 0 0,0-1 1,0 0-1,7-7 0,5-5 37,-1-1 0,-1 0 0,17-24-1,-31 38-44,-1-1 0,0 0 0,0-1 0,-1 1-1,1-1 1,-1 0 0,-1 1 0,1-1 0,-1 0 0,2-14-1,-4 20 251,0 14-9227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2:13.439"/>
    </inkml:context>
    <inkml:brush xml:id="br0">
      <inkml:brushProperty name="width" value="0.05" units="cm"/>
      <inkml:brushProperty name="height" value="0.05" units="cm"/>
    </inkml:brush>
  </inkml:definitions>
  <inkml:trace contextRef="#ctx0" brushRef="#br0">1 1 2865,'0'0'16674,"5"3"-16161,11 8 280,-1 1 0,-1 0 0,1 1 0,-2 1 0,21 26-1,-20-22-657,1-1 0,1-1-1,0 0 1,30 22 0,-29-28-94,1-1-1,0 0 1,0-1 0,0-1 0,1-1-1,0-1 1,1 0 0,-1-1 0,1-1-1,0-1 1,-1-1 0,1-1 0,38-4 0,-46 2-27,-1 0 0,0-1 0,1 0 0,-1-1 1,0 0-1,-1-1 0,1 0 0,-1-1 0,0 0 1,0 0-1,12-12 0,-3 2 109,-1 0 1,-1-2-1,-1 0 0,21-28 0,-33 41-147,-1 0-1,1-1 0,-1 1 0,0-1 0,0 0 0,0 0 0,-1 0 1,0 0-1,0 0 0,1-11 0,-3 17-316,-14 10-10914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2:17.817"/>
    </inkml:context>
    <inkml:brush xml:id="br0">
      <inkml:brushProperty name="width" value="0.05" units="cm"/>
      <inkml:brushProperty name="height" value="0.05" units="cm"/>
    </inkml:brush>
  </inkml:definitions>
  <inkml:trace contextRef="#ctx0" brushRef="#br0">0 1 1144,'0'0'15854,"4"6"-15223,2 2-27,0 1 0,1-1 0,0 0 1,0-1-1,13 10 0,50 46 1152,-58-49-1690,1-1 1,1-1-1,0 0 0,1-1 1,0-1-1,1 0 0,0-1 0,0-1 1,25 9-1,-3-8 150,0-3 0,0-1 0,0-1 0,73-4-1,-62 0-95,-42-1-110,-1 0 0,1 0 1,0 0-1,0-1 0,-1 0 0,0 0 0,1-1 0,-1 1 1,0-2-1,0 1 0,5-4 0,65-53 43,-40 29-39,-26 21-1,0-1-1,0 0 0,-2 0 0,1-1 0,11-24 1,70 146 1963,-75-93-2036,1-1 0,0 0 0,2-2 0,-1 0-1,32 19 1,-36-27 16,0 1-1,0-2 0,1 0 0,0 0 1,0-2-1,0 1 0,0-2 0,0 0 1,28 0-1,-27-2 30,5 1 19,-1-2-1,33-4 1,-44 3-6,0 0 0,-1 0 0,1-1-1,-1 0 1,0-1 0,0 1 0,0-2 0,0 1 0,10-9 0,38-35-22,36-27 16,-71 53 5,-15 19 28,-3 14-29,0 3-24,2 0-3,0-1-1,1 0 1,0 0-1,1-1 1,0 1-1,1-1 1,0 0-1,1-1 1,1 0-1,0 0 1,0-1-1,1 0 1,0 0-1,1-1 1,0-1 0,0 0-1,1 0 1,0-1-1,0-1 1,1 0-1,-1 0 1,17 3-1,0-3 1,2-2 0,-1-1 0,0-1 0,1-2 0,48-5-1,-68 3 41,0 0-1,0-1 0,-1 0 1,1-1-1,-1 0 1,0 0-1,15-10 0,65-49 106,-35 22-77,-30 24-31,49-32 70,81-71 0,-148 112-8,-14 32 34,8-19-90,0 0 1,0 1 0,1-1-1,-1 0 1,1 0-1,0 0 1,1 0-1,-1 0 1,1-1 0,0 1-1,0-1 1,4 6-1,53 54-31,-44-47 27,-4-6-16,-2 1-3,1 0-1,0-1 0,1 0 1,0-1-1,1 0 1,0-1-1,0-1 0,27 12 1,-25-17-25,1-2 0,0 0 0,0-1 0,0 0 0,26-5 0,-28 2 18,-1-1 0,0-1 1,0 0-1,0 0 0,13-10 0,22-8-1,-19 12 33,0-1 0,-1-2-1,-1 0 1,0-2 0,-1-1-1,-1-1 1,-1-1 0,28-29-1,-15 3-58,-37 44 1,-5 12 768,7-5-715,0-1-1,0 1 1,1 0 0,-1-1-1,1 1 1,1-1 0,5 8 0,12 21 8,-15-19-39,1 0 0,0 0 0,1-1 0,1 0 0,0 0 0,1-1 1,1-1-1,0 0 0,0 0 0,1-1 0,1 0 0,0-1 0,0-1 0,28 15 1,-12-9-34,1-2 1,1-1 0,0-2 0,0-1-1,1-1 1,0-2 0,0-1 0,64 2-1,-79-9 54,0 0-1,0 0 1,0-2-1,0 0 1,-1-1-1,0-1 1,0 0-1,0-1 0,24-15 1,15-13-7,57-47-1,-107 79 9,21-18 0,17-10 0,-2-3 0,-1-1 0,40-47 0,-77 79 66,-3 2 89,1 0 0,0 0 1,-1 0-1,1 0 0,0 0 1,-1 0-1,1 1 0,0-1 1,0 0-1,0 0 0,0 1 1,0-1-1,0 1 0,0-1 1,0 1-1,0-1 0,0 1 0,0-1 1,0 1-1,0 0 0,0 0 1,0-1-1,0 1 0,0 0 1,2 0-1,-2 0-51,13 54 35,-12-39-249,1 12-114,2-1-1,0 1 0,2-1 1,12 30-1,-16-48 196,1 0-1,0-1 1,0 0-1,1 0 1,0 0 0,0-1-1,1 1 1,0-1-1,0-1 1,0 1 0,1-1-1,0 0 1,0 0 0,0-1-1,0 0 1,1 0-1,14 5 1,4-4 10,-1 0 0,0-1 0,1-2 1,0 0-1,31-3 0,-25 0-23,-23 1 28,0-1-1,0-1 1,0 0-1,-1 0 1,1-1 0,0 0-1,-1-1 1,0 1-1,0-1 1,9-7-1,76-57 25,-73 52-17,181-153 14,-198 166 43,-1 0 4,1 0 0,0 0-1,0 1 1,0 0 0,1-1-1,-1 1 1,0 0-1,1 0 1,4-1 0,3-3 594,1 0-2802,-12 7 1976,0-1 1,1 0 0,-1 0-1,0 0 1,1 0 0,-1 0-1,0 1 1,0-1-1,1 0 1,-1 0 0,0 0-1,1 1 1,-1-1 0,0 0-1,0 0 1,0 1 0,1-1-1,-1 0 1,0 1-1,0-1 1,0 0 0,0 1-1,1-1 1,-1 0 0,0 1-1,0-1 1,0 0 0,0 1-1,0-1 1,0 0 0,0 1-1,0-1 1,0 0-1,0 1 1,0-1 0,0 0-1,-1 1 1,1-1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2:20.435"/>
    </inkml:context>
    <inkml:brush xml:id="br0">
      <inkml:brushProperty name="width" value="0.05" units="cm"/>
      <inkml:brushProperty name="height" value="0.05" units="cm"/>
    </inkml:brush>
  </inkml:definitions>
  <inkml:trace contextRef="#ctx0" brushRef="#br0">1 1 1040,'0'0'18820,"28"4"-17909,95 15-241,-92-13-167,0 1 0,-1 1 0,0 1 0,-1 2 0,0 0 0,0 3 0,-1 0 0,26 19 0,-51-31-427,0 0 1,-1 0-1,1 0 0,-1 0 1,0 0-1,0 0 0,0 1 0,0-1 1,0 1-1,0 0 0,2 4 0,-4-6-64,1 0-1,-1 0 0,0 0 0,0 0 1,0 1-1,0-1 0,0 0 0,0 0 0,0 0 1,0 0-1,0 0 0,0 0 0,0 0 1,-1 0-1,1 0 0,0 0 0,-1 0 0,1 0 1,-1 0-1,1 0 0,-1 0 0,0 0 1,1 0-1,-1 0 0,0-1 0,0 1 0,1 0 1,-1-1-1,0 1 0,0 0 0,0-1 1,0 1-1,0-1 0,0 1 0,0-1 0,0 0 1,-2 1-1,-22 9 19,0-2 0,-1-1 0,1-1 0,-29 3 0,-112 5 80,88-9-122,66-5-410,-13 1 491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5T02:32:53.678"/>
    </inkml:context>
    <inkml:brush xml:id="br0">
      <inkml:brushProperty name="width" value="0.05" units="cm"/>
      <inkml:brushProperty name="height" value="0.05" units="cm"/>
    </inkml:brush>
  </inkml:definitions>
  <inkml:trace contextRef="#ctx0" brushRef="#br0">22 36 3425,'0'0'11529,"-3"-2"-10952,3 1-497,-1 1-1,1 0 0,0-1 1,-1 1-1,1 0 0,0 0 1,-1-1-1,1 1 0,-1 0 1,1 0-1,0 0 0,-1-1 1,1 1-1,-1 0 0,1 0 1,-1 0-1,1 0 0,0 0 1,-1 0-1,1 0 0,-1 0 1,1 0-1,-1 0 0,1 0 1,0 0-1,-1 0 0,1 0 1,-1 0-1,1 1 1,-1-1-1,1 0 0,0 0 1,-1 0-1,1 1 0,0-1 1,-1 0-1,1 1 0,0-1 1,-1 0-1,1 1 0,0-1 1,-1 0-1,1 1 0,0-1 1,0 0-1,0 1 0,-1-1 1,1 1-1,0-1 0,0 0 1,0 1-1,0-1 0,0 1 1,0-1-1,0 1 0,-1 3 173,1 0 1,0 0-1,1 0 0,-1-1 0,1 1 0,-1 0 0,1 0 0,2 4 0,12 27 261,2 0 0,35 54-1,-44-75-477,1-1 1,1 0-1,0 0 1,0-1-1,1 0 0,15 11 1,-19-18-29,0 0-1,0-1 1,0 1 0,1-1 0,-1-1 0,1 0-1,0 0 1,0 0 0,0-1 0,0 0-1,1-1 1,-1 0 0,13 0 0,-9 0 8,0-1 0,0-1 0,0 0-1,0-1 1,0 0 0,13-4 0,-20 4-13,0-1-1,0 0 1,0 0-1,0 0 1,0 0 0,0-1-1,-1 0 1,0 0-1,1 0 1,-2-1 0,1 0-1,0 1 1,-1-1-1,4-7 1,8-19-123,-1 0 1,-2 0-1,0-1 0,-3 0 1,0-1-1,4-40 1,-13 73 124,0 0 0,0 0 0,0 0 0,1 0 0,-1 0 0,0 0 0,0 0 0,0 0 0,0 0 0,0 0 0,0 0 0,0 0 1,0 0-1,1 0 0,-1 0 0,0 0 0,0 0 0,0 0 0,0 0 0,0 0 0,0 0 0,0 0 0,1 0 0,-1 0 0,0 0 0,0 0 1,0 0-1,0 0 0,0 0 0,0 0 0,0 0 0,0 0 0,0 0 0,1 0 0,-1 0 0,0 0 0,0-1 0,0 1 0,0 0 0,0 0 0,0 0 1,0 0-1,5 22 49,1 29-12,-4-32-13,2-1 0,-1 1-1,2-1 1,12 30 0,-13-37-19,1 0 1,0-1 0,1 0 0,0 0 0,0 0-1,1-1 1,0 0 0,14 13 0,-16-18-11,0 0 0,0-1 1,1 0-1,-1-1 0,1 1 1,-1-1-1,1 0 0,0 0 0,0 0 1,0-1-1,0 0 0,0 0 1,0-1-1,0 0 0,0 0 0,0 0 1,0-1-1,0 0 0,0 0 1,0 0-1,0-1 0,9-3 0,-6 1-1,-1 1-1,0-2 1,0 1-1,0-1 0,0 0 1,-1-1-1,0 1 0,0-1 1,0-1-1,-1 0 0,0 1 1,0-2-1,-1 1 0,6-10 1,-7 8-1,6-6-4,-2-1 1,0 0 0,-1 0-1,-1-1 1,0 0 0,-1 0-1,-1-1 1,3-28 0,-7 38-5,0 0 1,1 1-1,0-1 1,0 0-1,1 1 1,0-1-1,5-12 1,-6 19-25,1 1 28,-2 0 27,14 18 71,-1 15 30,1-1 0,2-1 0,1-1 0,42 56 1,-54-80-90,1-1 0,1 1 0,-1-1 1,1 0-1,0 0 0,0-1 0,0 1 0,0-2 1,1 1-1,0-1 0,-1 0 0,1-1 1,11 3-1,8-1 69,0-2 0,47 0 0,-66-2-86,-2-1-7,0 0-1,0 0 1,0-1-1,0 0 1,0 0-1,0 0 1,0-1-1,-1 0 1,1 0-1,-1 0 1,0-1-1,0 1 1,0-2-1,0 1 1,-1 0-1,8-10 1,7-9 37,-1-1 0,16-30 0,-32 51-32,6-10 18,2-2-15,-1 1 0,-1-1-1,0-1 1,-2 1 0,7-21-1,-17 46-4713,-6 7-1278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7798D38-EF2E-4C9A-AEA9-B1B096BA404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E1A7-3535-4966-9425-55B0EFBCB5C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33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798D38-EF2E-4C9A-AEA9-B1B096BA404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E1A7-3535-4966-9425-55B0EFBCB5C6}" type="slidenum">
              <a:rPr lang="en-US" smtClean="0"/>
              <a:t>‹#›</a:t>
            </a:fld>
            <a:endParaRPr lang="en-US"/>
          </a:p>
        </p:txBody>
      </p:sp>
    </p:spTree>
    <p:extLst>
      <p:ext uri="{BB962C8B-B14F-4D97-AF65-F5344CB8AC3E}">
        <p14:creationId xmlns:p14="http://schemas.microsoft.com/office/powerpoint/2010/main" val="2898337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798D38-EF2E-4C9A-AEA9-B1B096BA404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E1A7-3535-4966-9425-55B0EFBCB5C6}"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60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798D38-EF2E-4C9A-AEA9-B1B096BA404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E1A7-3535-4966-9425-55B0EFBCB5C6}" type="slidenum">
              <a:rPr lang="en-US" smtClean="0"/>
              <a:t>‹#›</a:t>
            </a:fld>
            <a:endParaRPr lang="en-US"/>
          </a:p>
        </p:txBody>
      </p:sp>
    </p:spTree>
    <p:extLst>
      <p:ext uri="{BB962C8B-B14F-4D97-AF65-F5344CB8AC3E}">
        <p14:creationId xmlns:p14="http://schemas.microsoft.com/office/powerpoint/2010/main" val="1581681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798D38-EF2E-4C9A-AEA9-B1B096BA4049}" type="datetimeFigureOut">
              <a:rPr lang="en-US" smtClean="0"/>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78E1A7-3535-4966-9425-55B0EFBCB5C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58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798D38-EF2E-4C9A-AEA9-B1B096BA4049}" type="datetimeFigureOut">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78E1A7-3535-4966-9425-55B0EFBCB5C6}" type="slidenum">
              <a:rPr lang="en-US" smtClean="0"/>
              <a:t>‹#›</a:t>
            </a:fld>
            <a:endParaRPr lang="en-US"/>
          </a:p>
        </p:txBody>
      </p:sp>
    </p:spTree>
    <p:extLst>
      <p:ext uri="{BB962C8B-B14F-4D97-AF65-F5344CB8AC3E}">
        <p14:creationId xmlns:p14="http://schemas.microsoft.com/office/powerpoint/2010/main" val="705579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798D38-EF2E-4C9A-AEA9-B1B096BA4049}" type="datetimeFigureOut">
              <a:rPr lang="en-US" smtClean="0"/>
              <a:t>3/14/2024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78E1A7-3535-4966-9425-55B0EFBCB5C6}" type="slidenum">
              <a:rPr lang="en-US" smtClean="0"/>
              <a:t>‹#›</a:t>
            </a:fld>
            <a:endParaRPr lang="en-US"/>
          </a:p>
        </p:txBody>
      </p:sp>
    </p:spTree>
    <p:extLst>
      <p:ext uri="{BB962C8B-B14F-4D97-AF65-F5344CB8AC3E}">
        <p14:creationId xmlns:p14="http://schemas.microsoft.com/office/powerpoint/2010/main" val="3222906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798D38-EF2E-4C9A-AEA9-B1B096BA4049}" type="datetimeFigureOut">
              <a:rPr lang="en-US" smtClean="0"/>
              <a:t>3/14/2024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78E1A7-3535-4966-9425-55B0EFBCB5C6}" type="slidenum">
              <a:rPr lang="en-US" smtClean="0"/>
              <a:t>‹#›</a:t>
            </a:fld>
            <a:endParaRPr lang="en-US"/>
          </a:p>
        </p:txBody>
      </p:sp>
    </p:spTree>
    <p:extLst>
      <p:ext uri="{BB962C8B-B14F-4D97-AF65-F5344CB8AC3E}">
        <p14:creationId xmlns:p14="http://schemas.microsoft.com/office/powerpoint/2010/main" val="3844591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798D38-EF2E-4C9A-AEA9-B1B096BA4049}" type="datetimeFigureOut">
              <a:rPr lang="en-US" smtClean="0"/>
              <a:t>3/14/2024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78E1A7-3535-4966-9425-55B0EFBCB5C6}" type="slidenum">
              <a:rPr lang="en-US" smtClean="0"/>
              <a:t>‹#›</a:t>
            </a:fld>
            <a:endParaRPr lang="en-US"/>
          </a:p>
        </p:txBody>
      </p:sp>
    </p:spTree>
    <p:extLst>
      <p:ext uri="{BB962C8B-B14F-4D97-AF65-F5344CB8AC3E}">
        <p14:creationId xmlns:p14="http://schemas.microsoft.com/office/powerpoint/2010/main" val="81514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798D38-EF2E-4C9A-AEA9-B1B096BA4049}" type="datetimeFigureOut">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78E1A7-3535-4966-9425-55B0EFBCB5C6}" type="slidenum">
              <a:rPr lang="en-US" smtClean="0"/>
              <a:t>‹#›</a:t>
            </a:fld>
            <a:endParaRPr lang="en-US"/>
          </a:p>
        </p:txBody>
      </p:sp>
    </p:spTree>
    <p:extLst>
      <p:ext uri="{BB962C8B-B14F-4D97-AF65-F5344CB8AC3E}">
        <p14:creationId xmlns:p14="http://schemas.microsoft.com/office/powerpoint/2010/main" val="176543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798D38-EF2E-4C9A-AEA9-B1B096BA4049}" type="datetimeFigureOut">
              <a:rPr lang="en-US" smtClean="0"/>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78E1A7-3535-4966-9425-55B0EFBCB5C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822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7798D38-EF2E-4C9A-AEA9-B1B096BA4049}" type="datetimeFigureOut">
              <a:rPr lang="en-US" smtClean="0"/>
              <a:t>3/14/2024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578E1A7-3535-4966-9425-55B0EFBCB5C6}"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795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6" Type="http://schemas.openxmlformats.org/officeDocument/2006/relationships/image" Target="../media/image21.png"/><Relationship Id="rId21" Type="http://schemas.openxmlformats.org/officeDocument/2006/relationships/customXml" Target="../ink/ink10.xml"/><Relationship Id="rId42" Type="http://schemas.openxmlformats.org/officeDocument/2006/relationships/image" Target="../media/image29.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42.png"/><Relationship Id="rId2" Type="http://schemas.openxmlformats.org/officeDocument/2006/relationships/image" Target="../media/image9.png"/><Relationship Id="rId16" Type="http://schemas.openxmlformats.org/officeDocument/2006/relationships/image" Target="../media/image16.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20.png"/><Relationship Id="rId32" Type="http://schemas.openxmlformats.org/officeDocument/2006/relationships/image" Target="../media/image24.png"/><Relationship Id="rId37" Type="http://schemas.openxmlformats.org/officeDocument/2006/relationships/customXml" Target="../ink/ink18.xml"/><Relationship Id="rId40" Type="http://schemas.openxmlformats.org/officeDocument/2006/relationships/image" Target="../media/image28.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37.png"/><Relationship Id="rId66" Type="http://schemas.openxmlformats.org/officeDocument/2006/relationships/image" Target="../media/image41.png"/><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3.xml"/><Relationship Id="rId30" Type="http://schemas.openxmlformats.org/officeDocument/2006/relationships/image" Target="../media/image23.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32.png"/><Relationship Id="rId56" Type="http://schemas.openxmlformats.org/officeDocument/2006/relationships/image" Target="../media/image36.png"/><Relationship Id="rId64" Type="http://schemas.openxmlformats.org/officeDocument/2006/relationships/image" Target="../media/image40.png"/><Relationship Id="rId69" Type="http://schemas.openxmlformats.org/officeDocument/2006/relationships/customXml" Target="../ink/ink34.xml"/><Relationship Id="rId8" Type="http://schemas.openxmlformats.org/officeDocument/2006/relationships/image" Target="../media/image12.png"/><Relationship Id="rId51" Type="http://schemas.openxmlformats.org/officeDocument/2006/relationships/customXml" Target="../ink/ink25.xml"/><Relationship Id="rId72" Type="http://schemas.openxmlformats.org/officeDocument/2006/relationships/image" Target="../media/image44.png"/><Relationship Id="rId3" Type="http://schemas.openxmlformats.org/officeDocument/2006/relationships/customXml" Target="../ink/ink1.xml"/><Relationship Id="rId12" Type="http://schemas.openxmlformats.org/officeDocument/2006/relationships/image" Target="../media/image14.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7.png"/><Relationship Id="rId46" Type="http://schemas.openxmlformats.org/officeDocument/2006/relationships/image" Target="../media/image31.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8.png"/><Relationship Id="rId41" Type="http://schemas.openxmlformats.org/officeDocument/2006/relationships/customXml" Target="../ink/ink20.xml"/><Relationship Id="rId54" Type="http://schemas.openxmlformats.org/officeDocument/2006/relationships/image" Target="../media/image35.png"/><Relationship Id="rId62" Type="http://schemas.openxmlformats.org/officeDocument/2006/relationships/image" Target="../media/image39.png"/><Relationship Id="rId7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1.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2.png"/><Relationship Id="rId36" Type="http://schemas.openxmlformats.org/officeDocument/2006/relationships/image" Target="../media/image26.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13.png"/><Relationship Id="rId31" Type="http://schemas.openxmlformats.org/officeDocument/2006/relationships/customXml" Target="../ink/ink15.xml"/><Relationship Id="rId44" Type="http://schemas.openxmlformats.org/officeDocument/2006/relationships/image" Target="../media/image30.png"/><Relationship Id="rId52" Type="http://schemas.openxmlformats.org/officeDocument/2006/relationships/image" Target="../media/image34.png"/><Relationship Id="rId60" Type="http://schemas.openxmlformats.org/officeDocument/2006/relationships/image" Target="../media/image38.png"/><Relationship Id="rId65" Type="http://schemas.openxmlformats.org/officeDocument/2006/relationships/customXml" Target="../ink/ink32.xml"/><Relationship Id="rId73" Type="http://schemas.openxmlformats.org/officeDocument/2006/relationships/image" Target="../media/image45.png"/><Relationship Id="rId4" Type="http://schemas.openxmlformats.org/officeDocument/2006/relationships/image" Target="../media/image10.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17.png"/><Relationship Id="rId39" Type="http://schemas.openxmlformats.org/officeDocument/2006/relationships/customXml" Target="../ink/ink19.xml"/><Relationship Id="rId34" Type="http://schemas.openxmlformats.org/officeDocument/2006/relationships/image" Target="../media/image25.png"/><Relationship Id="rId50" Type="http://schemas.openxmlformats.org/officeDocument/2006/relationships/image" Target="../media/image33.png"/><Relationship Id="rId55" Type="http://schemas.openxmlformats.org/officeDocument/2006/relationships/customXml" Target="../ink/ink27.xml"/><Relationship Id="rId7" Type="http://schemas.openxmlformats.org/officeDocument/2006/relationships/customXml" Target="../ink/ink3.xml"/><Relationship Id="rId71" Type="http://schemas.openxmlformats.org/officeDocument/2006/relationships/customXml" Target="../ink/ink3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97EDA3-BD64-15AC-2AEE-C89FD23297AE}"/>
              </a:ext>
            </a:extLst>
          </p:cNvPr>
          <p:cNvPicPr>
            <a:picLocks noChangeAspect="1"/>
          </p:cNvPicPr>
          <p:nvPr/>
        </p:nvPicPr>
        <p:blipFill rotWithShape="1">
          <a:blip r:embed="rId2"/>
          <a:srcRect/>
          <a:stretch/>
        </p:blipFill>
        <p:spPr>
          <a:xfrm>
            <a:off x="-3274" y="0"/>
            <a:ext cx="12192000" cy="6858000"/>
          </a:xfrm>
          <a:prstGeom prst="rect">
            <a:avLst/>
          </a:prstGeom>
        </p:spPr>
      </p:pic>
      <p:sp>
        <p:nvSpPr>
          <p:cNvPr id="11" name="Rectangle 1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41372-8D00-283A-6146-D0AE155726D1}"/>
              </a:ext>
            </a:extLst>
          </p:cNvPr>
          <p:cNvSpPr>
            <a:spLocks noGrp="1"/>
          </p:cNvSpPr>
          <p:nvPr>
            <p:ph type="ctrTitle"/>
          </p:nvPr>
        </p:nvSpPr>
        <p:spPr>
          <a:xfrm>
            <a:off x="4309349" y="3429000"/>
            <a:ext cx="7501651" cy="1090938"/>
          </a:xfrm>
        </p:spPr>
        <p:txBody>
          <a:bodyPr anchor="b">
            <a:normAutofit/>
          </a:bodyPr>
          <a:lstStyle/>
          <a:p>
            <a:pPr algn="l"/>
            <a:r>
              <a:rPr lang="en-US" dirty="0">
                <a:solidFill>
                  <a:srgbClr val="FFFFFF"/>
                </a:solidFill>
              </a:rPr>
              <a:t>b2sim Design Overview</a:t>
            </a:r>
          </a:p>
        </p:txBody>
      </p:sp>
      <p:sp>
        <p:nvSpPr>
          <p:cNvPr id="3" name="Subtitle 2">
            <a:extLst>
              <a:ext uri="{FF2B5EF4-FFF2-40B4-BE49-F238E27FC236}">
                <a16:creationId xmlns:a16="http://schemas.microsoft.com/office/drawing/2014/main" id="{1ACEA300-BE02-371D-CDA7-7AE9CAB284C4}"/>
              </a:ext>
            </a:extLst>
          </p:cNvPr>
          <p:cNvSpPr>
            <a:spLocks noGrp="1"/>
          </p:cNvSpPr>
          <p:nvPr>
            <p:ph type="subTitle" idx="1"/>
          </p:nvPr>
        </p:nvSpPr>
        <p:spPr>
          <a:xfrm>
            <a:off x="4309349" y="4779313"/>
            <a:ext cx="7501650" cy="514816"/>
          </a:xfrm>
        </p:spPr>
        <p:txBody>
          <a:bodyPr anchor="t">
            <a:normAutofit/>
          </a:bodyPr>
          <a:lstStyle/>
          <a:p>
            <a:endParaRPr lang="en-US">
              <a:solidFill>
                <a:srgbClr val="FFFFFF"/>
              </a:solidFill>
            </a:endParaRPr>
          </a:p>
        </p:txBody>
      </p:sp>
      <p:cxnSp>
        <p:nvCxnSpPr>
          <p:cNvPr id="13" name="Straight Connector 1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00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D297-5363-5EFF-549D-2865A814A103}"/>
              </a:ext>
            </a:extLst>
          </p:cNvPr>
          <p:cNvSpPr>
            <a:spLocks noGrp="1"/>
          </p:cNvSpPr>
          <p:nvPr>
            <p:ph type="title"/>
          </p:nvPr>
        </p:nvSpPr>
        <p:spPr/>
        <p:txBody>
          <a:bodyPr/>
          <a:lstStyle/>
          <a:p>
            <a:r>
              <a:rPr lang="en-US" dirty="0"/>
              <a:t>Simulating Eco &amp; Farms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832DAC-E22E-08C6-A7F9-D5942ED528F7}"/>
                  </a:ext>
                </a:extLst>
              </p:cNvPr>
              <p:cNvSpPr>
                <a:spLocks noGrp="1"/>
              </p:cNvSpPr>
              <p:nvPr>
                <p:ph idx="1"/>
              </p:nvPr>
            </p:nvSpPr>
            <p:spPr/>
            <p:txBody>
              <a:bodyPr>
                <a:normAutofit lnSpcReduction="10000"/>
              </a:bodyPr>
              <a:lstStyle/>
              <a:p>
                <a:r>
                  <a:rPr lang="en-US" dirty="0"/>
                  <a:t>Our next goal is to extend </a:t>
                </a:r>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Φ</m:t>
                        </m:r>
                      </m:e>
                      <m:sub>
                        <m:r>
                          <a:rPr lang="en-US" b="0" i="1" smtClean="0">
                            <a:latin typeface="Cambria Math" panose="02040503050406030204" pitchFamily="18" charset="0"/>
                          </a:rPr>
                          <m:t>𝑡</m:t>
                        </m:r>
                      </m:sub>
                    </m:sSub>
                  </m:oMath>
                </a14:m>
                <a:r>
                  <a:rPr lang="en-US" b="0" dirty="0"/>
                  <a:t> to the case where </a:t>
                </a:r>
                <a:r>
                  <a:rPr lang="en-US" dirty="0"/>
                  <a:t>the player may have farms but cannot make any changes to them. </a:t>
                </a:r>
              </a:p>
              <a:p>
                <a:r>
                  <a:rPr lang="en-US" dirty="0"/>
                  <a:t>In general, if we expect a payout of any kind to occur at a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oMath>
                </a14:m>
                <a:r>
                  <a:rPr lang="en-US" b="0" dirty="0"/>
                  <a:t>, we should simulate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oMath>
                </a14:m>
                <a:r>
                  <a:rPr lang="en-US" b="0" dirty="0"/>
                  <a:t>, award the payment, and then continue simulating until the time of next payout.</a:t>
                </a:r>
              </a:p>
              <a:p>
                <a:r>
                  <a:rPr lang="en-US" dirty="0"/>
                  <a:t>Thus, the simulation can be described as follows:</a:t>
                </a:r>
              </a:p>
              <a:p>
                <a:pPr lvl="1"/>
                <a:r>
                  <a:rPr lang="en-US" dirty="0"/>
                  <a:t>L</a:t>
                </a:r>
                <a:r>
                  <a:rPr lang="en-US" b="0" dirty="0"/>
                  <a:t>et </a:t>
                </a:r>
                <a14:m>
                  <m:oMath xmlns:m="http://schemas.openxmlformats.org/officeDocument/2006/math">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sSubSup>
                  </m:oMath>
                </a14:m>
                <a:r>
                  <a:rPr lang="en-US" b="0" dirty="0"/>
                  <a:t> be a sequence arranged in chronological order describing all payouts to occur within the tim</a:t>
                </a:r>
                <a:r>
                  <a:rPr lang="en-US" dirty="0"/>
                  <a:t>e interval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b="0" dirty="0"/>
                  <a:t>. </a:t>
                </a:r>
                <a:r>
                  <a:rPr lang="en-US" dirty="0"/>
                  <a:t>We assume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𝑁</m:t>
                        </m:r>
                      </m:sub>
                    </m:sSub>
                    <m:r>
                      <a:rPr lang="en-US" b="0" i="1" smtClean="0">
                        <a:latin typeface="Cambria Math" panose="02040503050406030204" pitchFamily="18" charset="0"/>
                      </a:rPr>
                      <m:t>=</m:t>
                    </m:r>
                    <m:r>
                      <a:rPr lang="en-US" b="0" i="1" smtClean="0">
                        <a:latin typeface="Cambria Math" panose="02040503050406030204" pitchFamily="18" charset="0"/>
                      </a:rPr>
                      <m:t>𝑡</m:t>
                    </m:r>
                  </m:oMath>
                </a14:m>
                <a:r>
                  <a:rPr lang="en-US" b="0" dirty="0"/>
                  <a:t> and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𝑁</m:t>
                        </m:r>
                      </m:sub>
                    </m:sSub>
                    <m:r>
                      <a:rPr lang="en-US" b="0" i="1" smtClean="0">
                        <a:latin typeface="Cambria Math" panose="02040503050406030204" pitchFamily="18" charset="0"/>
                      </a:rPr>
                      <m:t>=0</m:t>
                    </m:r>
                  </m:oMath>
                </a14:m>
                <a:r>
                  <a:rPr lang="en-US" b="0" dirty="0"/>
                  <a:t> if no payout is expected at that time.</a:t>
                </a:r>
              </a:p>
              <a:p>
                <a:pPr lvl="1"/>
                <a:r>
                  <a:rPr lang="en-US" dirty="0"/>
                  <a:t>Set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=0</m:t>
                    </m:r>
                  </m:oMath>
                </a14:m>
                <a:r>
                  <a:rPr lang="en-US" dirty="0"/>
                  <a:t>. Then, while </a:t>
                </a:r>
                <a14:m>
                  <m:oMath xmlns:m="http://schemas.openxmlformats.org/officeDocument/2006/math">
                    <m:r>
                      <m:rPr>
                        <m:sty m:val="p"/>
                      </m:rPr>
                      <a:rPr lang="en-US" b="0" i="0" smtClean="0">
                        <a:latin typeface="Cambria Math" panose="02040503050406030204" pitchFamily="18" charset="0"/>
                      </a:rPr>
                      <m:t>i</m:t>
                    </m:r>
                    <m:r>
                      <a:rPr lang="en-US" i="1">
                        <a:latin typeface="Cambria Math" panose="02040503050406030204" pitchFamily="18" charset="0"/>
                      </a:rPr>
                      <m:t>&lt;</m:t>
                    </m:r>
                    <m:r>
                      <a:rPr lang="en-US" b="0" i="1" smtClean="0">
                        <a:latin typeface="Cambria Math" panose="02040503050406030204" pitchFamily="18" charset="0"/>
                      </a:rPr>
                      <m:t>𝑁</m:t>
                    </m:r>
                  </m:oMath>
                </a14:m>
                <a:r>
                  <a:rPr lang="en-US" dirty="0"/>
                  <a:t>…</a:t>
                </a:r>
              </a:p>
              <a:p>
                <a:pPr lvl="2"/>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oMath>
                </a14:m>
                <a:endParaRPr lang="en-US" dirty="0"/>
              </a:p>
              <a:p>
                <a:pPr lvl="2"/>
                <a:r>
                  <a:rPr lang="en-US" dirty="0"/>
                  <a:t>Set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sub>
                    </m:sSub>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Φ</m:t>
                        </m:r>
                      </m:e>
                      <m:sub>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sub>
                      <m:sup>
                        <m:r>
                          <a:rPr lang="en-US" i="1">
                            <a:latin typeface="Cambria Math" panose="02040503050406030204" pitchFamily="18" charset="0"/>
                          </a:rPr>
                          <m:t>𝐸</m:t>
                        </m:r>
                      </m:sup>
                    </m:sSubSup>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𝜁</m:t>
                            </m:r>
                          </m:e>
                          <m:sub>
                            <m:r>
                              <a:rPr lang="en-US" i="1">
                                <a:latin typeface="Cambria Math" panose="02040503050406030204" pitchFamily="18" charset="0"/>
                              </a:rPr>
                              <m:t>𝐸</m:t>
                            </m:r>
                          </m:sub>
                        </m:sSub>
                        <m:r>
                          <a:rPr lang="en-US" i="1">
                            <a:latin typeface="Cambria Math" panose="02040503050406030204" pitchFamily="18" charset="0"/>
                          </a:rPr>
                          <m:t>,0 </m:t>
                        </m:r>
                      </m:e>
                    </m:d>
                  </m:oMath>
                </a14:m>
                <a:endParaRPr lang="en-US" dirty="0"/>
              </a:p>
              <a:p>
                <a:pPr lvl="2"/>
                <a:r>
                  <a:rPr lang="en-US" dirty="0"/>
                  <a:t>Set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𝐺</m:t>
                        </m:r>
                      </m:e>
                      <m:sub>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sub>
                      <m:sup>
                        <m:r>
                          <a:rPr lang="en-US" i="1">
                            <a:latin typeface="Cambria Math" panose="02040503050406030204" pitchFamily="18" charset="0"/>
                          </a:rPr>
                          <m:t>𝐶</m:t>
                        </m:r>
                      </m:sup>
                    </m:sSubSup>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endParaRPr lang="en-US" b="0" dirty="0"/>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F2832DAC-E22E-08C6-A7F9-D5942ED528F7}"/>
                  </a:ext>
                </a:extLst>
              </p:cNvPr>
              <p:cNvSpPr>
                <a:spLocks noGrp="1" noRot="1" noChangeAspect="1" noMove="1" noResize="1" noEditPoints="1" noAdjustHandles="1" noChangeArrowheads="1" noChangeShapeType="1" noTextEdit="1"/>
              </p:cNvSpPr>
              <p:nvPr>
                <p:ph idx="1"/>
              </p:nvPr>
            </p:nvSpPr>
            <p:spPr>
              <a:blipFill>
                <a:blip r:embed="rId2"/>
                <a:stretch>
                  <a:fillRect l="-313" t="-2576" r="-627"/>
                </a:stretch>
              </a:blipFill>
            </p:spPr>
            <p:txBody>
              <a:bodyPr/>
              <a:lstStyle/>
              <a:p>
                <a:r>
                  <a:rPr lang="en-US">
                    <a:noFill/>
                  </a:rPr>
                  <a:t> </a:t>
                </a:r>
              </a:p>
            </p:txBody>
          </p:sp>
        </mc:Fallback>
      </mc:AlternateContent>
    </p:spTree>
    <p:extLst>
      <p:ext uri="{BB962C8B-B14F-4D97-AF65-F5344CB8AC3E}">
        <p14:creationId xmlns:p14="http://schemas.microsoft.com/office/powerpoint/2010/main" val="1041749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D631A-C8EC-44FB-F8CD-25DCA41EA3CB}"/>
              </a:ext>
            </a:extLst>
          </p:cNvPr>
          <p:cNvSpPr>
            <a:spLocks noGrp="1"/>
          </p:cNvSpPr>
          <p:nvPr>
            <p:ph type="title"/>
          </p:nvPr>
        </p:nvSpPr>
        <p:spPr/>
        <p:txBody>
          <a:bodyPr/>
          <a:lstStyle/>
          <a:p>
            <a:r>
              <a:rPr lang="en-US" dirty="0"/>
              <a:t>Simulating Eco &amp; Farms</a:t>
            </a:r>
          </a:p>
        </p:txBody>
      </p:sp>
      <p:sp>
        <p:nvSpPr>
          <p:cNvPr id="3" name="Content Placeholder 2">
            <a:extLst>
              <a:ext uri="{FF2B5EF4-FFF2-40B4-BE49-F238E27FC236}">
                <a16:creationId xmlns:a16="http://schemas.microsoft.com/office/drawing/2014/main" id="{641699C7-E551-EFA6-EE3E-4D1524B8CC98}"/>
              </a:ext>
            </a:extLst>
          </p:cNvPr>
          <p:cNvSpPr>
            <a:spLocks noGrp="1"/>
          </p:cNvSpPr>
          <p:nvPr>
            <p:ph idx="1"/>
          </p:nvPr>
        </p:nvSpPr>
        <p:spPr>
          <a:xfrm>
            <a:off x="1024128" y="2286000"/>
            <a:ext cx="9720073" cy="2989847"/>
          </a:xfrm>
        </p:spPr>
        <p:txBody>
          <a:bodyPr/>
          <a:lstStyle/>
          <a:p>
            <a:r>
              <a:rPr lang="en-US" dirty="0"/>
              <a:t>A positive consequence of our approach to simulation is that we can skip over times where nothing happens without compromising simulation accuracy.</a:t>
            </a:r>
          </a:p>
        </p:txBody>
      </p:sp>
      <p:cxnSp>
        <p:nvCxnSpPr>
          <p:cNvPr id="5" name="Straight Arrow Connector 4">
            <a:extLst>
              <a:ext uri="{FF2B5EF4-FFF2-40B4-BE49-F238E27FC236}">
                <a16:creationId xmlns:a16="http://schemas.microsoft.com/office/drawing/2014/main" id="{56702500-02AB-BD3C-DA55-E22659477680}"/>
              </a:ext>
            </a:extLst>
          </p:cNvPr>
          <p:cNvCxnSpPr/>
          <p:nvPr/>
        </p:nvCxnSpPr>
        <p:spPr>
          <a:xfrm>
            <a:off x="1024128" y="3765883"/>
            <a:ext cx="9870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33641F8-565D-4B05-6E8D-8010E0EBB0D6}"/>
              </a:ext>
            </a:extLst>
          </p:cNvPr>
          <p:cNvCxnSpPr/>
          <p:nvPr/>
        </p:nvCxnSpPr>
        <p:spPr>
          <a:xfrm>
            <a:off x="1030140" y="3675646"/>
            <a:ext cx="0" cy="198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6FB959-1BC3-68CE-36AA-7A478241937E}"/>
              </a:ext>
            </a:extLst>
          </p:cNvPr>
          <p:cNvCxnSpPr/>
          <p:nvPr/>
        </p:nvCxnSpPr>
        <p:spPr>
          <a:xfrm>
            <a:off x="5850793" y="3675646"/>
            <a:ext cx="0" cy="198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76C34C-A187-7B3C-7579-B11A03EA64F6}"/>
              </a:ext>
            </a:extLst>
          </p:cNvPr>
          <p:cNvCxnSpPr/>
          <p:nvPr/>
        </p:nvCxnSpPr>
        <p:spPr>
          <a:xfrm>
            <a:off x="10731604" y="3675646"/>
            <a:ext cx="0" cy="198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4F9BE3-B186-F04A-9ACD-1DC1F5010C12}"/>
              </a:ext>
            </a:extLst>
          </p:cNvPr>
          <p:cNvCxnSpPr/>
          <p:nvPr/>
        </p:nvCxnSpPr>
        <p:spPr>
          <a:xfrm>
            <a:off x="6630841" y="3675646"/>
            <a:ext cx="0" cy="198521"/>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53D183C-CC61-2821-D648-FA576692BF81}"/>
              </a:ext>
            </a:extLst>
          </p:cNvPr>
          <p:cNvCxnSpPr/>
          <p:nvPr/>
        </p:nvCxnSpPr>
        <p:spPr>
          <a:xfrm>
            <a:off x="5020615" y="3675646"/>
            <a:ext cx="0" cy="198521"/>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67270FD-DA58-6ED5-8B76-601B4F082104}"/>
              </a:ext>
            </a:extLst>
          </p:cNvPr>
          <p:cNvCxnSpPr/>
          <p:nvPr/>
        </p:nvCxnSpPr>
        <p:spPr>
          <a:xfrm>
            <a:off x="3679094" y="3675646"/>
            <a:ext cx="0" cy="198521"/>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95EF204-B12C-CA90-FCF5-ADB430FC9FDD}"/>
              </a:ext>
            </a:extLst>
          </p:cNvPr>
          <p:cNvCxnSpPr/>
          <p:nvPr/>
        </p:nvCxnSpPr>
        <p:spPr>
          <a:xfrm>
            <a:off x="2068868" y="3675646"/>
            <a:ext cx="0" cy="198521"/>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13E7BC9-C327-2311-C91E-8B821815374A}"/>
              </a:ext>
            </a:extLst>
          </p:cNvPr>
          <p:cNvSpPr txBox="1"/>
          <p:nvPr/>
        </p:nvSpPr>
        <p:spPr>
          <a:xfrm>
            <a:off x="1639968" y="3398647"/>
            <a:ext cx="857799" cy="276999"/>
          </a:xfrm>
          <a:prstGeom prst="rect">
            <a:avLst/>
          </a:prstGeom>
          <a:noFill/>
        </p:spPr>
        <p:txBody>
          <a:bodyPr wrap="none" rtlCol="0">
            <a:spAutoFit/>
          </a:bodyPr>
          <a:lstStyle/>
          <a:p>
            <a:r>
              <a:rPr lang="en-US" sz="1200" dirty="0"/>
              <a:t>$50 (farm)</a:t>
            </a:r>
          </a:p>
        </p:txBody>
      </p:sp>
      <p:sp>
        <p:nvSpPr>
          <p:cNvPr id="18" name="TextBox 17">
            <a:extLst>
              <a:ext uri="{FF2B5EF4-FFF2-40B4-BE49-F238E27FC236}">
                <a16:creationId xmlns:a16="http://schemas.microsoft.com/office/drawing/2014/main" id="{6A765332-B490-DABD-FBEC-2F8C71A4EBA2}"/>
              </a:ext>
            </a:extLst>
          </p:cNvPr>
          <p:cNvSpPr txBox="1"/>
          <p:nvPr/>
        </p:nvSpPr>
        <p:spPr>
          <a:xfrm>
            <a:off x="3251221" y="3398647"/>
            <a:ext cx="855746" cy="276999"/>
          </a:xfrm>
          <a:prstGeom prst="rect">
            <a:avLst/>
          </a:prstGeom>
          <a:noFill/>
        </p:spPr>
        <p:txBody>
          <a:bodyPr wrap="square">
            <a:spAutoFit/>
          </a:bodyPr>
          <a:lstStyle/>
          <a:p>
            <a:r>
              <a:rPr lang="en-US" sz="1200" dirty="0"/>
              <a:t>$50 (farm)</a:t>
            </a:r>
          </a:p>
        </p:txBody>
      </p:sp>
      <p:sp>
        <p:nvSpPr>
          <p:cNvPr id="19" name="TextBox 18">
            <a:extLst>
              <a:ext uri="{FF2B5EF4-FFF2-40B4-BE49-F238E27FC236}">
                <a16:creationId xmlns:a16="http://schemas.microsoft.com/office/drawing/2014/main" id="{1B5B5F35-8E05-E031-98FF-9BB6FC805906}"/>
              </a:ext>
            </a:extLst>
          </p:cNvPr>
          <p:cNvSpPr txBox="1"/>
          <p:nvPr/>
        </p:nvSpPr>
        <p:spPr>
          <a:xfrm>
            <a:off x="4592742" y="3398647"/>
            <a:ext cx="855746" cy="276999"/>
          </a:xfrm>
          <a:prstGeom prst="rect">
            <a:avLst/>
          </a:prstGeom>
          <a:noFill/>
        </p:spPr>
        <p:txBody>
          <a:bodyPr wrap="square">
            <a:spAutoFit/>
          </a:bodyPr>
          <a:lstStyle/>
          <a:p>
            <a:r>
              <a:rPr lang="en-US" sz="1200" dirty="0"/>
              <a:t>$50 (farm)</a:t>
            </a:r>
          </a:p>
        </p:txBody>
      </p:sp>
      <p:sp>
        <p:nvSpPr>
          <p:cNvPr id="20" name="TextBox 19">
            <a:extLst>
              <a:ext uri="{FF2B5EF4-FFF2-40B4-BE49-F238E27FC236}">
                <a16:creationId xmlns:a16="http://schemas.microsoft.com/office/drawing/2014/main" id="{86A379F5-881B-2486-E7BC-ED02C164A2A6}"/>
              </a:ext>
            </a:extLst>
          </p:cNvPr>
          <p:cNvSpPr txBox="1"/>
          <p:nvPr/>
        </p:nvSpPr>
        <p:spPr>
          <a:xfrm>
            <a:off x="6202968" y="3398647"/>
            <a:ext cx="855746" cy="276999"/>
          </a:xfrm>
          <a:prstGeom prst="rect">
            <a:avLst/>
          </a:prstGeom>
          <a:noFill/>
        </p:spPr>
        <p:txBody>
          <a:bodyPr wrap="square">
            <a:spAutoFit/>
          </a:bodyPr>
          <a:lstStyle/>
          <a:p>
            <a:r>
              <a:rPr lang="en-US" sz="1200" dirty="0"/>
              <a:t>$50 (farm)</a:t>
            </a:r>
          </a:p>
        </p:txBody>
      </p:sp>
      <p:sp>
        <p:nvSpPr>
          <p:cNvPr id="21" name="TextBox 20">
            <a:extLst>
              <a:ext uri="{FF2B5EF4-FFF2-40B4-BE49-F238E27FC236}">
                <a16:creationId xmlns:a16="http://schemas.microsoft.com/office/drawing/2014/main" id="{42CA2279-ED6F-0837-6C12-318EEA9D6453}"/>
              </a:ext>
            </a:extLst>
          </p:cNvPr>
          <p:cNvSpPr txBox="1"/>
          <p:nvPr/>
        </p:nvSpPr>
        <p:spPr>
          <a:xfrm>
            <a:off x="5353834" y="3392901"/>
            <a:ext cx="953817" cy="276999"/>
          </a:xfrm>
          <a:prstGeom prst="rect">
            <a:avLst/>
          </a:prstGeom>
          <a:noFill/>
        </p:spPr>
        <p:txBody>
          <a:bodyPr wrap="square">
            <a:spAutoFit/>
          </a:bodyPr>
          <a:lstStyle/>
          <a:p>
            <a:r>
              <a:rPr lang="en-US" sz="1200" dirty="0"/>
              <a:t>$1000 (eco)</a:t>
            </a:r>
          </a:p>
        </p:txBody>
      </p:sp>
      <p:sp>
        <p:nvSpPr>
          <p:cNvPr id="22" name="TextBox 21">
            <a:extLst>
              <a:ext uri="{FF2B5EF4-FFF2-40B4-BE49-F238E27FC236}">
                <a16:creationId xmlns:a16="http://schemas.microsoft.com/office/drawing/2014/main" id="{BCCCD126-D6F7-4E72-256C-16E370B715AC}"/>
              </a:ext>
            </a:extLst>
          </p:cNvPr>
          <p:cNvSpPr txBox="1"/>
          <p:nvPr/>
        </p:nvSpPr>
        <p:spPr>
          <a:xfrm>
            <a:off x="10198446" y="3392901"/>
            <a:ext cx="953817" cy="276999"/>
          </a:xfrm>
          <a:prstGeom prst="rect">
            <a:avLst/>
          </a:prstGeom>
          <a:noFill/>
        </p:spPr>
        <p:txBody>
          <a:bodyPr wrap="square">
            <a:spAutoFit/>
          </a:bodyPr>
          <a:lstStyle/>
          <a:p>
            <a:r>
              <a:rPr lang="en-US" sz="1200" dirty="0"/>
              <a:t>$1040 (eco)</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FC3EBF9-2ACC-589C-0540-65CF13F6238B}"/>
                  </a:ext>
                </a:extLst>
              </p:cNvPr>
              <p:cNvSpPr txBox="1"/>
              <p:nvPr/>
            </p:nvSpPr>
            <p:spPr>
              <a:xfrm>
                <a:off x="1024128" y="3017283"/>
                <a:ext cx="42071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𝐸</m:t>
                          </m:r>
                        </m:sub>
                      </m:sSub>
                      <m:r>
                        <a:rPr lang="en-US" b="0" i="1" smtClean="0">
                          <a:latin typeface="Cambria Math" panose="02040503050406030204" pitchFamily="18" charset="0"/>
                        </a:rPr>
                        <m:t>=</m:t>
                      </m:r>
                      <m:r>
                        <a:rPr lang="en-US" b="0" i="1" smtClean="0">
                          <a:latin typeface="Cambria Math" panose="02040503050406030204" pitchFamily="18" charset="0"/>
                        </a:rPr>
                        <m:t>𝑐𝑜𝑛𝑠𝑡𝑎𝑛𝑡</m:t>
                      </m:r>
                      <m:r>
                        <a:rPr lang="en-US" b="0" i="1" smtClean="0">
                          <a:latin typeface="Cambria Math" panose="02040503050406030204" pitchFamily="18" charset="0"/>
                        </a:rPr>
                        <m:t> </m:t>
                      </m:r>
                      <m:r>
                        <a:rPr lang="en-US" b="0" i="1" smtClean="0">
                          <a:latin typeface="Cambria Math" panose="02040503050406030204" pitchFamily="18" charset="0"/>
                        </a:rPr>
                        <m:t>𝑔𝑟𝑜𝑢𝑝𝑒𝑑</m:t>
                      </m:r>
                      <m:r>
                        <a:rPr lang="en-US" b="0" i="1" smtClean="0">
                          <a:latin typeface="Cambria Math" panose="02040503050406030204" pitchFamily="18" charset="0"/>
                        </a:rPr>
                        <m:t> </m:t>
                      </m:r>
                      <m:r>
                        <a:rPr lang="en-US" b="0" i="1" smtClean="0">
                          <a:latin typeface="Cambria Math" panose="02040503050406030204" pitchFamily="18" charset="0"/>
                        </a:rPr>
                        <m:t>𝑦𝑒𝑙𝑙𝑜𝑤𝑠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𝐹</m:t>
                          </m:r>
                        </m:sub>
                      </m:sSub>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7FC3EBF9-2ACC-589C-0540-65CF13F6238B}"/>
                  </a:ext>
                </a:extLst>
              </p:cNvPr>
              <p:cNvSpPr txBox="1">
                <a:spLocks noRot="1" noChangeAspect="1" noMove="1" noResize="1" noEditPoints="1" noAdjustHandles="1" noChangeArrowheads="1" noChangeShapeType="1" noTextEdit="1"/>
              </p:cNvSpPr>
              <p:nvPr/>
            </p:nvSpPr>
            <p:spPr>
              <a:xfrm>
                <a:off x="1024128" y="3017283"/>
                <a:ext cx="4207114" cy="369332"/>
              </a:xfrm>
              <a:prstGeom prst="rect">
                <a:avLst/>
              </a:prstGeom>
              <a:blipFill>
                <a:blip r:embed="rId2"/>
                <a:stretch>
                  <a:fillRect b="-1147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4" name="Ink 33">
                <a:extLst>
                  <a:ext uri="{FF2B5EF4-FFF2-40B4-BE49-F238E27FC236}">
                    <a16:creationId xmlns:a16="http://schemas.microsoft.com/office/drawing/2014/main" id="{8019620D-2376-4CAF-3014-AE9EC9E79B02}"/>
                  </a:ext>
                </a:extLst>
              </p14:cNvPr>
              <p14:cNvContentPartPr/>
              <p14:nvPr/>
            </p14:nvContentPartPr>
            <p14:xfrm>
              <a:off x="2432435" y="4044257"/>
              <a:ext cx="217080" cy="88920"/>
            </p14:xfrm>
          </p:contentPart>
        </mc:Choice>
        <mc:Fallback xmlns="">
          <p:pic>
            <p:nvPicPr>
              <p:cNvPr id="34" name="Ink 33">
                <a:extLst>
                  <a:ext uri="{FF2B5EF4-FFF2-40B4-BE49-F238E27FC236}">
                    <a16:creationId xmlns:a16="http://schemas.microsoft.com/office/drawing/2014/main" id="{8019620D-2376-4CAF-3014-AE9EC9E79B02}"/>
                  </a:ext>
                </a:extLst>
              </p:cNvPr>
              <p:cNvPicPr/>
              <p:nvPr/>
            </p:nvPicPr>
            <p:blipFill>
              <a:blip r:embed="rId4"/>
              <a:stretch>
                <a:fillRect/>
              </a:stretch>
            </p:blipFill>
            <p:spPr>
              <a:xfrm>
                <a:off x="2423435" y="4035617"/>
                <a:ext cx="234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7" name="Ink 36">
                <a:extLst>
                  <a:ext uri="{FF2B5EF4-FFF2-40B4-BE49-F238E27FC236}">
                    <a16:creationId xmlns:a16="http://schemas.microsoft.com/office/drawing/2014/main" id="{386D3236-B8A8-B847-0420-D8CDD215E002}"/>
                  </a:ext>
                </a:extLst>
              </p14:cNvPr>
              <p14:cNvContentPartPr/>
              <p14:nvPr/>
            </p14:nvContentPartPr>
            <p14:xfrm>
              <a:off x="5699435" y="3916817"/>
              <a:ext cx="126000" cy="79560"/>
            </p14:xfrm>
          </p:contentPart>
        </mc:Choice>
        <mc:Fallback xmlns="">
          <p:pic>
            <p:nvPicPr>
              <p:cNvPr id="37" name="Ink 36">
                <a:extLst>
                  <a:ext uri="{FF2B5EF4-FFF2-40B4-BE49-F238E27FC236}">
                    <a16:creationId xmlns:a16="http://schemas.microsoft.com/office/drawing/2014/main" id="{386D3236-B8A8-B847-0420-D8CDD215E002}"/>
                  </a:ext>
                </a:extLst>
              </p:cNvPr>
              <p:cNvPicPr/>
              <p:nvPr/>
            </p:nvPicPr>
            <p:blipFill>
              <a:blip r:embed="rId6"/>
              <a:stretch>
                <a:fillRect/>
              </a:stretch>
            </p:blipFill>
            <p:spPr>
              <a:xfrm>
                <a:off x="5690795" y="3907817"/>
                <a:ext cx="1436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7" name="Ink 76">
                <a:extLst>
                  <a:ext uri="{FF2B5EF4-FFF2-40B4-BE49-F238E27FC236}">
                    <a16:creationId xmlns:a16="http://schemas.microsoft.com/office/drawing/2014/main" id="{01252EB7-A02C-9B60-94AC-C6351A58CB3C}"/>
                  </a:ext>
                </a:extLst>
              </p14:cNvPr>
              <p14:cNvContentPartPr/>
              <p14:nvPr/>
            </p14:nvContentPartPr>
            <p14:xfrm>
              <a:off x="5334755" y="3971964"/>
              <a:ext cx="433800" cy="100080"/>
            </p14:xfrm>
          </p:contentPart>
        </mc:Choice>
        <mc:Fallback xmlns="">
          <p:pic>
            <p:nvPicPr>
              <p:cNvPr id="77" name="Ink 76">
                <a:extLst>
                  <a:ext uri="{FF2B5EF4-FFF2-40B4-BE49-F238E27FC236}">
                    <a16:creationId xmlns:a16="http://schemas.microsoft.com/office/drawing/2014/main" id="{01252EB7-A02C-9B60-94AC-C6351A58CB3C}"/>
                  </a:ext>
                </a:extLst>
              </p:cNvPr>
              <p:cNvPicPr/>
              <p:nvPr/>
            </p:nvPicPr>
            <p:blipFill>
              <a:blip r:embed="rId8"/>
              <a:stretch>
                <a:fillRect/>
              </a:stretch>
            </p:blipFill>
            <p:spPr>
              <a:xfrm>
                <a:off x="5325755" y="3962964"/>
                <a:ext cx="451440" cy="117720"/>
              </a:xfrm>
              <a:prstGeom prst="rect">
                <a:avLst/>
              </a:prstGeom>
            </p:spPr>
          </p:pic>
        </mc:Fallback>
      </mc:AlternateContent>
      <p:grpSp>
        <p:nvGrpSpPr>
          <p:cNvPr id="84" name="Group 83">
            <a:extLst>
              <a:ext uri="{FF2B5EF4-FFF2-40B4-BE49-F238E27FC236}">
                <a16:creationId xmlns:a16="http://schemas.microsoft.com/office/drawing/2014/main" id="{5F2C86D2-B889-5978-6120-1A2D032E51D5}"/>
              </a:ext>
            </a:extLst>
          </p:cNvPr>
          <p:cNvGrpSpPr/>
          <p:nvPr/>
        </p:nvGrpSpPr>
        <p:grpSpPr>
          <a:xfrm>
            <a:off x="1905755" y="3911844"/>
            <a:ext cx="8769600" cy="353880"/>
            <a:chOff x="1905755" y="6209877"/>
            <a:chExt cx="8769600" cy="353880"/>
          </a:xfrm>
        </p:grpSpPr>
        <mc:AlternateContent xmlns:mc="http://schemas.openxmlformats.org/markup-compatibility/2006" xmlns:p14="http://schemas.microsoft.com/office/powerpoint/2010/main">
          <mc:Choice Requires="p14">
            <p:contentPart p14:bwMode="auto" r:id="rId9">
              <p14:nvContentPartPr>
                <p14:cNvPr id="49" name="Ink 48">
                  <a:extLst>
                    <a:ext uri="{FF2B5EF4-FFF2-40B4-BE49-F238E27FC236}">
                      <a16:creationId xmlns:a16="http://schemas.microsoft.com/office/drawing/2014/main" id="{47047F16-3C43-DAEA-1DC2-2D63735A3BB3}"/>
                    </a:ext>
                  </a:extLst>
                </p14:cNvPr>
                <p14:cNvContentPartPr/>
                <p14:nvPr/>
              </p14:nvContentPartPr>
              <p14:xfrm>
                <a:off x="5865755" y="6285770"/>
                <a:ext cx="432000" cy="101160"/>
              </p14:xfrm>
            </p:contentPart>
          </mc:Choice>
          <mc:Fallback xmlns="">
            <p:pic>
              <p:nvPicPr>
                <p:cNvPr id="49" name="Ink 48">
                  <a:extLst>
                    <a:ext uri="{FF2B5EF4-FFF2-40B4-BE49-F238E27FC236}">
                      <a16:creationId xmlns:a16="http://schemas.microsoft.com/office/drawing/2014/main" id="{47047F16-3C43-DAEA-1DC2-2D63735A3BB3}"/>
                    </a:ext>
                  </a:extLst>
                </p:cNvPr>
                <p:cNvPicPr/>
                <p:nvPr/>
              </p:nvPicPr>
              <p:blipFill>
                <a:blip r:embed="rId10"/>
                <a:stretch>
                  <a:fillRect/>
                </a:stretch>
              </p:blipFill>
              <p:spPr>
                <a:xfrm>
                  <a:off x="5856755" y="6277130"/>
                  <a:ext cx="4496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 name="Ink 49">
                  <a:extLst>
                    <a:ext uri="{FF2B5EF4-FFF2-40B4-BE49-F238E27FC236}">
                      <a16:creationId xmlns:a16="http://schemas.microsoft.com/office/drawing/2014/main" id="{1E36407C-4213-8FF8-F783-737E6C665E88}"/>
                    </a:ext>
                  </a:extLst>
                </p14:cNvPr>
                <p14:cNvContentPartPr/>
                <p14:nvPr/>
              </p14:nvContentPartPr>
              <p14:xfrm>
                <a:off x="6329795" y="6281450"/>
                <a:ext cx="238320" cy="88920"/>
              </p14:xfrm>
            </p:contentPart>
          </mc:Choice>
          <mc:Fallback xmlns="">
            <p:pic>
              <p:nvPicPr>
                <p:cNvPr id="50" name="Ink 49">
                  <a:extLst>
                    <a:ext uri="{FF2B5EF4-FFF2-40B4-BE49-F238E27FC236}">
                      <a16:creationId xmlns:a16="http://schemas.microsoft.com/office/drawing/2014/main" id="{1E36407C-4213-8FF8-F783-737E6C665E88}"/>
                    </a:ext>
                  </a:extLst>
                </p:cNvPr>
                <p:cNvPicPr/>
                <p:nvPr/>
              </p:nvPicPr>
              <p:blipFill>
                <a:blip r:embed="rId12"/>
                <a:stretch>
                  <a:fillRect/>
                </a:stretch>
              </p:blipFill>
              <p:spPr>
                <a:xfrm>
                  <a:off x="6320795" y="6272450"/>
                  <a:ext cx="255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2" name="Ink 51">
                  <a:extLst>
                    <a:ext uri="{FF2B5EF4-FFF2-40B4-BE49-F238E27FC236}">
                      <a16:creationId xmlns:a16="http://schemas.microsoft.com/office/drawing/2014/main" id="{7DDEED26-9FBB-80F8-FDA2-1E1D0887B73D}"/>
                    </a:ext>
                  </a:extLst>
                </p14:cNvPr>
                <p14:cNvContentPartPr/>
                <p14:nvPr/>
              </p14:nvContentPartPr>
              <p14:xfrm>
                <a:off x="6578915" y="6295850"/>
                <a:ext cx="289080" cy="100800"/>
              </p14:xfrm>
            </p:contentPart>
          </mc:Choice>
          <mc:Fallback xmlns="">
            <p:pic>
              <p:nvPicPr>
                <p:cNvPr id="52" name="Ink 51">
                  <a:extLst>
                    <a:ext uri="{FF2B5EF4-FFF2-40B4-BE49-F238E27FC236}">
                      <a16:creationId xmlns:a16="http://schemas.microsoft.com/office/drawing/2014/main" id="{7DDEED26-9FBB-80F8-FDA2-1E1D0887B73D}"/>
                    </a:ext>
                  </a:extLst>
                </p:cNvPr>
                <p:cNvPicPr/>
                <p:nvPr/>
              </p:nvPicPr>
              <p:blipFill>
                <a:blip r:embed="rId14"/>
                <a:stretch>
                  <a:fillRect/>
                </a:stretch>
              </p:blipFill>
              <p:spPr>
                <a:xfrm>
                  <a:off x="6570275" y="6287210"/>
                  <a:ext cx="3067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CCA108E5-6CE4-517E-854E-EAD2620427B8}"/>
                    </a:ext>
                  </a:extLst>
                </p14:cNvPr>
                <p14:cNvContentPartPr/>
                <p14:nvPr/>
              </p14:nvContentPartPr>
              <p14:xfrm>
                <a:off x="6864755" y="6307730"/>
                <a:ext cx="1964160" cy="162720"/>
              </p14:xfrm>
            </p:contentPart>
          </mc:Choice>
          <mc:Fallback xmlns="">
            <p:pic>
              <p:nvPicPr>
                <p:cNvPr id="53" name="Ink 52">
                  <a:extLst>
                    <a:ext uri="{FF2B5EF4-FFF2-40B4-BE49-F238E27FC236}">
                      <a16:creationId xmlns:a16="http://schemas.microsoft.com/office/drawing/2014/main" id="{CCA108E5-6CE4-517E-854E-EAD2620427B8}"/>
                    </a:ext>
                  </a:extLst>
                </p:cNvPr>
                <p:cNvPicPr/>
                <p:nvPr/>
              </p:nvPicPr>
              <p:blipFill>
                <a:blip r:embed="rId16"/>
                <a:stretch>
                  <a:fillRect/>
                </a:stretch>
              </p:blipFill>
              <p:spPr>
                <a:xfrm>
                  <a:off x="6855755" y="6299090"/>
                  <a:ext cx="1981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Ink 55">
                  <a:extLst>
                    <a:ext uri="{FF2B5EF4-FFF2-40B4-BE49-F238E27FC236}">
                      <a16:creationId xmlns:a16="http://schemas.microsoft.com/office/drawing/2014/main" id="{F82C8865-47F6-E6E6-7D59-7B96287E1CF3}"/>
                    </a:ext>
                  </a:extLst>
                </p14:cNvPr>
                <p14:cNvContentPartPr/>
                <p14:nvPr/>
              </p14:nvContentPartPr>
              <p14:xfrm>
                <a:off x="10504715" y="6254810"/>
                <a:ext cx="170640" cy="94320"/>
              </p14:xfrm>
            </p:contentPart>
          </mc:Choice>
          <mc:Fallback xmlns="">
            <p:pic>
              <p:nvPicPr>
                <p:cNvPr id="56" name="Ink 55">
                  <a:extLst>
                    <a:ext uri="{FF2B5EF4-FFF2-40B4-BE49-F238E27FC236}">
                      <a16:creationId xmlns:a16="http://schemas.microsoft.com/office/drawing/2014/main" id="{F82C8865-47F6-E6E6-7D59-7B96287E1CF3}"/>
                    </a:ext>
                  </a:extLst>
                </p:cNvPr>
                <p:cNvPicPr/>
                <p:nvPr/>
              </p:nvPicPr>
              <p:blipFill>
                <a:blip r:embed="rId18"/>
                <a:stretch>
                  <a:fillRect/>
                </a:stretch>
              </p:blipFill>
              <p:spPr>
                <a:xfrm>
                  <a:off x="10496075" y="6246170"/>
                  <a:ext cx="1882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2" name="Ink 61">
                  <a:extLst>
                    <a:ext uri="{FF2B5EF4-FFF2-40B4-BE49-F238E27FC236}">
                      <a16:creationId xmlns:a16="http://schemas.microsoft.com/office/drawing/2014/main" id="{57C5DD2F-16A5-9A67-F5E3-6C170B0F219F}"/>
                    </a:ext>
                  </a:extLst>
                </p14:cNvPr>
                <p14:cNvContentPartPr/>
                <p14:nvPr/>
              </p14:nvContentPartPr>
              <p14:xfrm>
                <a:off x="1905755" y="6324290"/>
                <a:ext cx="578520" cy="137160"/>
              </p14:xfrm>
            </p:contentPart>
          </mc:Choice>
          <mc:Fallback xmlns="">
            <p:pic>
              <p:nvPicPr>
                <p:cNvPr id="62" name="Ink 61">
                  <a:extLst>
                    <a:ext uri="{FF2B5EF4-FFF2-40B4-BE49-F238E27FC236}">
                      <a16:creationId xmlns:a16="http://schemas.microsoft.com/office/drawing/2014/main" id="{57C5DD2F-16A5-9A67-F5E3-6C170B0F219F}"/>
                    </a:ext>
                  </a:extLst>
                </p:cNvPr>
                <p:cNvPicPr/>
                <p:nvPr/>
              </p:nvPicPr>
              <p:blipFill>
                <a:blip r:embed="rId20"/>
                <a:stretch>
                  <a:fillRect/>
                </a:stretch>
              </p:blipFill>
              <p:spPr>
                <a:xfrm>
                  <a:off x="1896755" y="6315290"/>
                  <a:ext cx="596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3" name="Ink 62">
                  <a:extLst>
                    <a:ext uri="{FF2B5EF4-FFF2-40B4-BE49-F238E27FC236}">
                      <a16:creationId xmlns:a16="http://schemas.microsoft.com/office/drawing/2014/main" id="{A463FA45-F3A4-3E27-F17A-424706DEE815}"/>
                    </a:ext>
                  </a:extLst>
                </p14:cNvPr>
                <p14:cNvContentPartPr/>
                <p14:nvPr/>
              </p14:nvContentPartPr>
              <p14:xfrm>
                <a:off x="2444315" y="6348050"/>
                <a:ext cx="41760" cy="62280"/>
              </p14:xfrm>
            </p:contentPart>
          </mc:Choice>
          <mc:Fallback xmlns="">
            <p:pic>
              <p:nvPicPr>
                <p:cNvPr id="63" name="Ink 62">
                  <a:extLst>
                    <a:ext uri="{FF2B5EF4-FFF2-40B4-BE49-F238E27FC236}">
                      <a16:creationId xmlns:a16="http://schemas.microsoft.com/office/drawing/2014/main" id="{A463FA45-F3A4-3E27-F17A-424706DEE815}"/>
                    </a:ext>
                  </a:extLst>
                </p:cNvPr>
                <p:cNvPicPr/>
                <p:nvPr/>
              </p:nvPicPr>
              <p:blipFill>
                <a:blip r:embed="rId22"/>
                <a:stretch>
                  <a:fillRect/>
                </a:stretch>
              </p:blipFill>
              <p:spPr>
                <a:xfrm>
                  <a:off x="2435675" y="6339050"/>
                  <a:ext cx="59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5" name="Ink 64">
                  <a:extLst>
                    <a:ext uri="{FF2B5EF4-FFF2-40B4-BE49-F238E27FC236}">
                      <a16:creationId xmlns:a16="http://schemas.microsoft.com/office/drawing/2014/main" id="{731DF454-E573-55A7-C1A8-7342EAB24DE5}"/>
                    </a:ext>
                  </a:extLst>
                </p14:cNvPr>
                <p14:cNvContentPartPr/>
                <p14:nvPr/>
              </p14:nvContentPartPr>
              <p14:xfrm>
                <a:off x="2468795" y="6344450"/>
                <a:ext cx="33840" cy="46080"/>
              </p14:xfrm>
            </p:contentPart>
          </mc:Choice>
          <mc:Fallback xmlns="">
            <p:pic>
              <p:nvPicPr>
                <p:cNvPr id="65" name="Ink 64">
                  <a:extLst>
                    <a:ext uri="{FF2B5EF4-FFF2-40B4-BE49-F238E27FC236}">
                      <a16:creationId xmlns:a16="http://schemas.microsoft.com/office/drawing/2014/main" id="{731DF454-E573-55A7-C1A8-7342EAB24DE5}"/>
                    </a:ext>
                  </a:extLst>
                </p:cNvPr>
                <p:cNvPicPr/>
                <p:nvPr/>
              </p:nvPicPr>
              <p:blipFill>
                <a:blip r:embed="rId24"/>
                <a:stretch>
                  <a:fillRect/>
                </a:stretch>
              </p:blipFill>
              <p:spPr>
                <a:xfrm>
                  <a:off x="2459795" y="6335450"/>
                  <a:ext cx="51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0" name="Ink 69">
                  <a:extLst>
                    <a:ext uri="{FF2B5EF4-FFF2-40B4-BE49-F238E27FC236}">
                      <a16:creationId xmlns:a16="http://schemas.microsoft.com/office/drawing/2014/main" id="{7F584571-8076-0C71-70BB-25C6581A1564}"/>
                    </a:ext>
                  </a:extLst>
                </p14:cNvPr>
                <p14:cNvContentPartPr/>
                <p14:nvPr/>
              </p14:nvContentPartPr>
              <p14:xfrm>
                <a:off x="2641955" y="6260997"/>
                <a:ext cx="973080" cy="196200"/>
              </p14:xfrm>
            </p:contentPart>
          </mc:Choice>
          <mc:Fallback xmlns="">
            <p:pic>
              <p:nvPicPr>
                <p:cNvPr id="70" name="Ink 69">
                  <a:extLst>
                    <a:ext uri="{FF2B5EF4-FFF2-40B4-BE49-F238E27FC236}">
                      <a16:creationId xmlns:a16="http://schemas.microsoft.com/office/drawing/2014/main" id="{7F584571-8076-0C71-70BB-25C6581A1564}"/>
                    </a:ext>
                  </a:extLst>
                </p:cNvPr>
                <p:cNvPicPr/>
                <p:nvPr/>
              </p:nvPicPr>
              <p:blipFill>
                <a:blip r:embed="rId26"/>
                <a:stretch>
                  <a:fillRect/>
                </a:stretch>
              </p:blipFill>
              <p:spPr>
                <a:xfrm>
                  <a:off x="2633315" y="6251997"/>
                  <a:ext cx="9907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3" name="Ink 72">
                  <a:extLst>
                    <a:ext uri="{FF2B5EF4-FFF2-40B4-BE49-F238E27FC236}">
                      <a16:creationId xmlns:a16="http://schemas.microsoft.com/office/drawing/2014/main" id="{D9CBA64F-4912-DAAE-33D9-B968A4433D3A}"/>
                    </a:ext>
                  </a:extLst>
                </p14:cNvPr>
                <p14:cNvContentPartPr/>
                <p14:nvPr/>
              </p14:nvContentPartPr>
              <p14:xfrm>
                <a:off x="3973235" y="6246237"/>
                <a:ext cx="1042920" cy="243000"/>
              </p14:xfrm>
            </p:contentPart>
          </mc:Choice>
          <mc:Fallback xmlns="">
            <p:pic>
              <p:nvPicPr>
                <p:cNvPr id="73" name="Ink 72">
                  <a:extLst>
                    <a:ext uri="{FF2B5EF4-FFF2-40B4-BE49-F238E27FC236}">
                      <a16:creationId xmlns:a16="http://schemas.microsoft.com/office/drawing/2014/main" id="{D9CBA64F-4912-DAAE-33D9-B968A4433D3A}"/>
                    </a:ext>
                  </a:extLst>
                </p:cNvPr>
                <p:cNvPicPr/>
                <p:nvPr/>
              </p:nvPicPr>
              <p:blipFill>
                <a:blip r:embed="rId28"/>
                <a:stretch>
                  <a:fillRect/>
                </a:stretch>
              </p:blipFill>
              <p:spPr>
                <a:xfrm>
                  <a:off x="3964235" y="6237237"/>
                  <a:ext cx="10605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9" name="Ink 78">
                  <a:extLst>
                    <a:ext uri="{FF2B5EF4-FFF2-40B4-BE49-F238E27FC236}">
                      <a16:creationId xmlns:a16="http://schemas.microsoft.com/office/drawing/2014/main" id="{81387C66-E93C-D89A-E525-1D1101F0B934}"/>
                    </a:ext>
                  </a:extLst>
                </p14:cNvPr>
                <p14:cNvContentPartPr/>
                <p14:nvPr/>
              </p14:nvContentPartPr>
              <p14:xfrm>
                <a:off x="5724995" y="6237957"/>
                <a:ext cx="79560" cy="42840"/>
              </p14:xfrm>
            </p:contentPart>
          </mc:Choice>
          <mc:Fallback xmlns="">
            <p:pic>
              <p:nvPicPr>
                <p:cNvPr id="79" name="Ink 78">
                  <a:extLst>
                    <a:ext uri="{FF2B5EF4-FFF2-40B4-BE49-F238E27FC236}">
                      <a16:creationId xmlns:a16="http://schemas.microsoft.com/office/drawing/2014/main" id="{81387C66-E93C-D89A-E525-1D1101F0B934}"/>
                    </a:ext>
                  </a:extLst>
                </p:cNvPr>
                <p:cNvPicPr/>
                <p:nvPr/>
              </p:nvPicPr>
              <p:blipFill>
                <a:blip r:embed="rId30"/>
                <a:stretch>
                  <a:fillRect/>
                </a:stretch>
              </p:blipFill>
              <p:spPr>
                <a:xfrm>
                  <a:off x="5715995" y="6229317"/>
                  <a:ext cx="97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0" name="Ink 79">
                  <a:extLst>
                    <a:ext uri="{FF2B5EF4-FFF2-40B4-BE49-F238E27FC236}">
                      <a16:creationId xmlns:a16="http://schemas.microsoft.com/office/drawing/2014/main" id="{7C94D50D-AA4B-8544-6E0B-A2C1D8E60615}"/>
                    </a:ext>
                  </a:extLst>
                </p14:cNvPr>
                <p14:cNvContentPartPr/>
                <p14:nvPr/>
              </p14:nvContentPartPr>
              <p14:xfrm>
                <a:off x="5737235" y="6278277"/>
                <a:ext cx="81360" cy="124200"/>
              </p14:xfrm>
            </p:contentPart>
          </mc:Choice>
          <mc:Fallback xmlns="">
            <p:pic>
              <p:nvPicPr>
                <p:cNvPr id="80" name="Ink 79">
                  <a:extLst>
                    <a:ext uri="{FF2B5EF4-FFF2-40B4-BE49-F238E27FC236}">
                      <a16:creationId xmlns:a16="http://schemas.microsoft.com/office/drawing/2014/main" id="{7C94D50D-AA4B-8544-6E0B-A2C1D8E60615}"/>
                    </a:ext>
                  </a:extLst>
                </p:cNvPr>
                <p:cNvPicPr/>
                <p:nvPr/>
              </p:nvPicPr>
              <p:blipFill>
                <a:blip r:embed="rId32"/>
                <a:stretch>
                  <a:fillRect/>
                </a:stretch>
              </p:blipFill>
              <p:spPr>
                <a:xfrm>
                  <a:off x="5728235" y="6269277"/>
                  <a:ext cx="990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1" name="Ink 80">
                  <a:extLst>
                    <a:ext uri="{FF2B5EF4-FFF2-40B4-BE49-F238E27FC236}">
                      <a16:creationId xmlns:a16="http://schemas.microsoft.com/office/drawing/2014/main" id="{66D784E8-3546-6C34-7191-57F93E70E6E6}"/>
                    </a:ext>
                  </a:extLst>
                </p14:cNvPr>
                <p14:cNvContentPartPr/>
                <p14:nvPr/>
              </p14:nvContentPartPr>
              <p14:xfrm>
                <a:off x="5709155" y="6209877"/>
                <a:ext cx="97920" cy="182160"/>
              </p14:xfrm>
            </p:contentPart>
          </mc:Choice>
          <mc:Fallback xmlns="">
            <p:pic>
              <p:nvPicPr>
                <p:cNvPr id="81" name="Ink 80">
                  <a:extLst>
                    <a:ext uri="{FF2B5EF4-FFF2-40B4-BE49-F238E27FC236}">
                      <a16:creationId xmlns:a16="http://schemas.microsoft.com/office/drawing/2014/main" id="{66D784E8-3546-6C34-7191-57F93E70E6E6}"/>
                    </a:ext>
                  </a:extLst>
                </p:cNvPr>
                <p:cNvPicPr/>
                <p:nvPr/>
              </p:nvPicPr>
              <p:blipFill>
                <a:blip r:embed="rId34"/>
                <a:stretch>
                  <a:fillRect/>
                </a:stretch>
              </p:blipFill>
              <p:spPr>
                <a:xfrm>
                  <a:off x="5700515" y="6201237"/>
                  <a:ext cx="1155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83" name="Ink 82">
                  <a:extLst>
                    <a:ext uri="{FF2B5EF4-FFF2-40B4-BE49-F238E27FC236}">
                      <a16:creationId xmlns:a16="http://schemas.microsoft.com/office/drawing/2014/main" id="{967C85FE-3746-7FD8-70E0-1571FF9CD03A}"/>
                    </a:ext>
                  </a:extLst>
                </p14:cNvPr>
                <p14:cNvContentPartPr/>
                <p14:nvPr/>
              </p14:nvContentPartPr>
              <p14:xfrm>
                <a:off x="8826035" y="6305637"/>
                <a:ext cx="1803600" cy="258120"/>
              </p14:xfrm>
            </p:contentPart>
          </mc:Choice>
          <mc:Fallback xmlns="">
            <p:pic>
              <p:nvPicPr>
                <p:cNvPr id="83" name="Ink 82">
                  <a:extLst>
                    <a:ext uri="{FF2B5EF4-FFF2-40B4-BE49-F238E27FC236}">
                      <a16:creationId xmlns:a16="http://schemas.microsoft.com/office/drawing/2014/main" id="{967C85FE-3746-7FD8-70E0-1571FF9CD03A}"/>
                    </a:ext>
                  </a:extLst>
                </p:cNvPr>
                <p:cNvPicPr/>
                <p:nvPr/>
              </p:nvPicPr>
              <p:blipFill>
                <a:blip r:embed="rId36"/>
                <a:stretch>
                  <a:fillRect/>
                </a:stretch>
              </p:blipFill>
              <p:spPr>
                <a:xfrm>
                  <a:off x="8817395" y="6296637"/>
                  <a:ext cx="1821240" cy="27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87" name="Ink 86">
                <a:extLst>
                  <a:ext uri="{FF2B5EF4-FFF2-40B4-BE49-F238E27FC236}">
                    <a16:creationId xmlns:a16="http://schemas.microsoft.com/office/drawing/2014/main" id="{E45A8BD7-51AA-3823-8944-B5E799BBA418}"/>
                  </a:ext>
                </a:extLst>
              </p14:cNvPr>
              <p14:cNvContentPartPr/>
              <p14:nvPr/>
            </p14:nvContentPartPr>
            <p14:xfrm>
              <a:off x="2654195" y="3961884"/>
              <a:ext cx="18720" cy="179280"/>
            </p14:xfrm>
          </p:contentPart>
        </mc:Choice>
        <mc:Fallback xmlns="">
          <p:pic>
            <p:nvPicPr>
              <p:cNvPr id="87" name="Ink 86">
                <a:extLst>
                  <a:ext uri="{FF2B5EF4-FFF2-40B4-BE49-F238E27FC236}">
                    <a16:creationId xmlns:a16="http://schemas.microsoft.com/office/drawing/2014/main" id="{E45A8BD7-51AA-3823-8944-B5E799BBA418}"/>
                  </a:ext>
                </a:extLst>
              </p:cNvPr>
              <p:cNvPicPr/>
              <p:nvPr/>
            </p:nvPicPr>
            <p:blipFill>
              <a:blip r:embed="rId38"/>
              <a:stretch>
                <a:fillRect/>
              </a:stretch>
            </p:blipFill>
            <p:spPr>
              <a:xfrm>
                <a:off x="2648075" y="3955764"/>
                <a:ext cx="30960" cy="191520"/>
              </a:xfrm>
              <a:prstGeom prst="rect">
                <a:avLst/>
              </a:prstGeom>
            </p:spPr>
          </p:pic>
        </mc:Fallback>
      </mc:AlternateContent>
      <p:grpSp>
        <p:nvGrpSpPr>
          <p:cNvPr id="91" name="Group 90">
            <a:extLst>
              <a:ext uri="{FF2B5EF4-FFF2-40B4-BE49-F238E27FC236}">
                <a16:creationId xmlns:a16="http://schemas.microsoft.com/office/drawing/2014/main" id="{87ACD5DA-555A-9F80-0E40-DFA93E594EF4}"/>
              </a:ext>
            </a:extLst>
          </p:cNvPr>
          <p:cNvGrpSpPr/>
          <p:nvPr/>
        </p:nvGrpSpPr>
        <p:grpSpPr>
          <a:xfrm>
            <a:off x="2375915" y="4177164"/>
            <a:ext cx="366480" cy="231840"/>
            <a:chOff x="2375915" y="6475197"/>
            <a:chExt cx="366480" cy="231840"/>
          </a:xfrm>
        </p:grpSpPr>
        <mc:AlternateContent xmlns:mc="http://schemas.openxmlformats.org/markup-compatibility/2006" xmlns:p14="http://schemas.microsoft.com/office/powerpoint/2010/main">
          <mc:Choice Requires="p14">
            <p:contentPart p14:bwMode="auto" r:id="rId39">
              <p14:nvContentPartPr>
                <p14:cNvPr id="88" name="Ink 87">
                  <a:extLst>
                    <a:ext uri="{FF2B5EF4-FFF2-40B4-BE49-F238E27FC236}">
                      <a16:creationId xmlns:a16="http://schemas.microsoft.com/office/drawing/2014/main" id="{E89B835E-9F1D-B7AC-A211-63FA86CA0AA3}"/>
                    </a:ext>
                  </a:extLst>
                </p14:cNvPr>
                <p14:cNvContentPartPr/>
                <p14:nvPr/>
              </p14:nvContentPartPr>
              <p14:xfrm>
                <a:off x="2375915" y="6539637"/>
                <a:ext cx="145080" cy="109080"/>
              </p14:xfrm>
            </p:contentPart>
          </mc:Choice>
          <mc:Fallback xmlns="">
            <p:pic>
              <p:nvPicPr>
                <p:cNvPr id="88" name="Ink 87">
                  <a:extLst>
                    <a:ext uri="{FF2B5EF4-FFF2-40B4-BE49-F238E27FC236}">
                      <a16:creationId xmlns:a16="http://schemas.microsoft.com/office/drawing/2014/main" id="{E89B835E-9F1D-B7AC-A211-63FA86CA0AA3}"/>
                    </a:ext>
                  </a:extLst>
                </p:cNvPr>
                <p:cNvPicPr/>
                <p:nvPr/>
              </p:nvPicPr>
              <p:blipFill>
                <a:blip r:embed="rId40"/>
                <a:stretch>
                  <a:fillRect/>
                </a:stretch>
              </p:blipFill>
              <p:spPr>
                <a:xfrm>
                  <a:off x="2369795" y="6533517"/>
                  <a:ext cx="1573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9" name="Ink 88">
                  <a:extLst>
                    <a:ext uri="{FF2B5EF4-FFF2-40B4-BE49-F238E27FC236}">
                      <a16:creationId xmlns:a16="http://schemas.microsoft.com/office/drawing/2014/main" id="{C8722B46-495E-1B83-A835-4977329BFA98}"/>
                    </a:ext>
                  </a:extLst>
                </p14:cNvPr>
                <p14:cNvContentPartPr/>
                <p14:nvPr/>
              </p14:nvContentPartPr>
              <p14:xfrm>
                <a:off x="2435315" y="6475197"/>
                <a:ext cx="12600" cy="231840"/>
              </p14:xfrm>
            </p:contentPart>
          </mc:Choice>
          <mc:Fallback xmlns="">
            <p:pic>
              <p:nvPicPr>
                <p:cNvPr id="89" name="Ink 88">
                  <a:extLst>
                    <a:ext uri="{FF2B5EF4-FFF2-40B4-BE49-F238E27FC236}">
                      <a16:creationId xmlns:a16="http://schemas.microsoft.com/office/drawing/2014/main" id="{C8722B46-495E-1B83-A835-4977329BFA98}"/>
                    </a:ext>
                  </a:extLst>
                </p:cNvPr>
                <p:cNvPicPr/>
                <p:nvPr/>
              </p:nvPicPr>
              <p:blipFill>
                <a:blip r:embed="rId42"/>
                <a:stretch>
                  <a:fillRect/>
                </a:stretch>
              </p:blipFill>
              <p:spPr>
                <a:xfrm>
                  <a:off x="2429195" y="6469077"/>
                  <a:ext cx="248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0" name="Ink 89">
                  <a:extLst>
                    <a:ext uri="{FF2B5EF4-FFF2-40B4-BE49-F238E27FC236}">
                      <a16:creationId xmlns:a16="http://schemas.microsoft.com/office/drawing/2014/main" id="{D46F432D-4910-9494-4DDD-D31400129621}"/>
                    </a:ext>
                  </a:extLst>
                </p14:cNvPr>
                <p14:cNvContentPartPr/>
                <p14:nvPr/>
              </p14:nvContentPartPr>
              <p14:xfrm>
                <a:off x="2575715" y="6533877"/>
                <a:ext cx="166680" cy="121320"/>
              </p14:xfrm>
            </p:contentPart>
          </mc:Choice>
          <mc:Fallback xmlns="">
            <p:pic>
              <p:nvPicPr>
                <p:cNvPr id="90" name="Ink 89">
                  <a:extLst>
                    <a:ext uri="{FF2B5EF4-FFF2-40B4-BE49-F238E27FC236}">
                      <a16:creationId xmlns:a16="http://schemas.microsoft.com/office/drawing/2014/main" id="{D46F432D-4910-9494-4DDD-D31400129621}"/>
                    </a:ext>
                  </a:extLst>
                </p:cNvPr>
                <p:cNvPicPr/>
                <p:nvPr/>
              </p:nvPicPr>
              <p:blipFill>
                <a:blip r:embed="rId44"/>
                <a:stretch>
                  <a:fillRect/>
                </a:stretch>
              </p:blipFill>
              <p:spPr>
                <a:xfrm>
                  <a:off x="2569595" y="6527757"/>
                  <a:ext cx="178920" cy="133560"/>
                </a:xfrm>
                <a:prstGeom prst="rect">
                  <a:avLst/>
                </a:prstGeom>
              </p:spPr>
            </p:pic>
          </mc:Fallback>
        </mc:AlternateContent>
      </p:grpSp>
      <p:grpSp>
        <p:nvGrpSpPr>
          <p:cNvPr id="96" name="Group 95">
            <a:extLst>
              <a:ext uri="{FF2B5EF4-FFF2-40B4-BE49-F238E27FC236}">
                <a16:creationId xmlns:a16="http://schemas.microsoft.com/office/drawing/2014/main" id="{53A04BAF-AC98-AC0F-3A77-3FFD2DAD1DE6}"/>
              </a:ext>
            </a:extLst>
          </p:cNvPr>
          <p:cNvGrpSpPr/>
          <p:nvPr/>
        </p:nvGrpSpPr>
        <p:grpSpPr>
          <a:xfrm>
            <a:off x="3778475" y="3948204"/>
            <a:ext cx="262800" cy="430560"/>
            <a:chOff x="3778475" y="6246237"/>
            <a:chExt cx="262800" cy="430560"/>
          </a:xfrm>
        </p:grpSpPr>
        <mc:AlternateContent xmlns:mc="http://schemas.openxmlformats.org/markup-compatibility/2006" xmlns:p14="http://schemas.microsoft.com/office/powerpoint/2010/main">
          <mc:Choice Requires="p14">
            <p:contentPart p14:bwMode="auto" r:id="rId45">
              <p14:nvContentPartPr>
                <p14:cNvPr id="92" name="Ink 91">
                  <a:extLst>
                    <a:ext uri="{FF2B5EF4-FFF2-40B4-BE49-F238E27FC236}">
                      <a16:creationId xmlns:a16="http://schemas.microsoft.com/office/drawing/2014/main" id="{7E8A331C-DEDF-26FE-93EB-227F375EF8EB}"/>
                    </a:ext>
                  </a:extLst>
                </p14:cNvPr>
                <p14:cNvContentPartPr/>
                <p14:nvPr/>
              </p14:nvContentPartPr>
              <p14:xfrm>
                <a:off x="3960995" y="6246237"/>
                <a:ext cx="17640" cy="137880"/>
              </p14:xfrm>
            </p:contentPart>
          </mc:Choice>
          <mc:Fallback xmlns="">
            <p:pic>
              <p:nvPicPr>
                <p:cNvPr id="92" name="Ink 91">
                  <a:extLst>
                    <a:ext uri="{FF2B5EF4-FFF2-40B4-BE49-F238E27FC236}">
                      <a16:creationId xmlns:a16="http://schemas.microsoft.com/office/drawing/2014/main" id="{7E8A331C-DEDF-26FE-93EB-227F375EF8EB}"/>
                    </a:ext>
                  </a:extLst>
                </p:cNvPr>
                <p:cNvPicPr/>
                <p:nvPr/>
              </p:nvPicPr>
              <p:blipFill>
                <a:blip r:embed="rId46"/>
                <a:stretch>
                  <a:fillRect/>
                </a:stretch>
              </p:blipFill>
              <p:spPr>
                <a:xfrm>
                  <a:off x="3954875" y="6240117"/>
                  <a:ext cx="29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93" name="Ink 92">
                  <a:extLst>
                    <a:ext uri="{FF2B5EF4-FFF2-40B4-BE49-F238E27FC236}">
                      <a16:creationId xmlns:a16="http://schemas.microsoft.com/office/drawing/2014/main" id="{2F3E9E13-A874-A94C-7C01-B8CBFB54C718}"/>
                    </a:ext>
                  </a:extLst>
                </p14:cNvPr>
                <p14:cNvContentPartPr/>
                <p14:nvPr/>
              </p14:nvContentPartPr>
              <p14:xfrm>
                <a:off x="3778475" y="6477717"/>
                <a:ext cx="136440" cy="129960"/>
              </p14:xfrm>
            </p:contentPart>
          </mc:Choice>
          <mc:Fallback xmlns="">
            <p:pic>
              <p:nvPicPr>
                <p:cNvPr id="93" name="Ink 92">
                  <a:extLst>
                    <a:ext uri="{FF2B5EF4-FFF2-40B4-BE49-F238E27FC236}">
                      <a16:creationId xmlns:a16="http://schemas.microsoft.com/office/drawing/2014/main" id="{2F3E9E13-A874-A94C-7C01-B8CBFB54C718}"/>
                    </a:ext>
                  </a:extLst>
                </p:cNvPr>
                <p:cNvPicPr/>
                <p:nvPr/>
              </p:nvPicPr>
              <p:blipFill>
                <a:blip r:embed="rId48"/>
                <a:stretch>
                  <a:fillRect/>
                </a:stretch>
              </p:blipFill>
              <p:spPr>
                <a:xfrm>
                  <a:off x="3772355" y="6471597"/>
                  <a:ext cx="1486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94" name="Ink 93">
                  <a:extLst>
                    <a:ext uri="{FF2B5EF4-FFF2-40B4-BE49-F238E27FC236}">
                      <a16:creationId xmlns:a16="http://schemas.microsoft.com/office/drawing/2014/main" id="{7738BC09-E2C1-9EB2-5FA2-4C5EC19B2D6D}"/>
                    </a:ext>
                  </a:extLst>
                </p14:cNvPr>
                <p14:cNvContentPartPr/>
                <p14:nvPr/>
              </p14:nvContentPartPr>
              <p14:xfrm>
                <a:off x="3820235" y="6457557"/>
                <a:ext cx="9360" cy="219240"/>
              </p14:xfrm>
            </p:contentPart>
          </mc:Choice>
          <mc:Fallback xmlns="">
            <p:pic>
              <p:nvPicPr>
                <p:cNvPr id="94" name="Ink 93">
                  <a:extLst>
                    <a:ext uri="{FF2B5EF4-FFF2-40B4-BE49-F238E27FC236}">
                      <a16:creationId xmlns:a16="http://schemas.microsoft.com/office/drawing/2014/main" id="{7738BC09-E2C1-9EB2-5FA2-4C5EC19B2D6D}"/>
                    </a:ext>
                  </a:extLst>
                </p:cNvPr>
                <p:cNvPicPr/>
                <p:nvPr/>
              </p:nvPicPr>
              <p:blipFill>
                <a:blip r:embed="rId50"/>
                <a:stretch>
                  <a:fillRect/>
                </a:stretch>
              </p:blipFill>
              <p:spPr>
                <a:xfrm>
                  <a:off x="3814115" y="6451437"/>
                  <a:ext cx="21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95" name="Ink 94">
                  <a:extLst>
                    <a:ext uri="{FF2B5EF4-FFF2-40B4-BE49-F238E27FC236}">
                      <a16:creationId xmlns:a16="http://schemas.microsoft.com/office/drawing/2014/main" id="{4ACFEAB4-3F17-F801-5455-CC4CAC261FF1}"/>
                    </a:ext>
                  </a:extLst>
                </p14:cNvPr>
                <p14:cNvContentPartPr/>
                <p14:nvPr/>
              </p14:nvContentPartPr>
              <p14:xfrm>
                <a:off x="3915275" y="6481317"/>
                <a:ext cx="126000" cy="133920"/>
              </p14:xfrm>
            </p:contentPart>
          </mc:Choice>
          <mc:Fallback xmlns="">
            <p:pic>
              <p:nvPicPr>
                <p:cNvPr id="95" name="Ink 94">
                  <a:extLst>
                    <a:ext uri="{FF2B5EF4-FFF2-40B4-BE49-F238E27FC236}">
                      <a16:creationId xmlns:a16="http://schemas.microsoft.com/office/drawing/2014/main" id="{4ACFEAB4-3F17-F801-5455-CC4CAC261FF1}"/>
                    </a:ext>
                  </a:extLst>
                </p:cNvPr>
                <p:cNvPicPr/>
                <p:nvPr/>
              </p:nvPicPr>
              <p:blipFill>
                <a:blip r:embed="rId52"/>
                <a:stretch>
                  <a:fillRect/>
                </a:stretch>
              </p:blipFill>
              <p:spPr>
                <a:xfrm>
                  <a:off x="3909155" y="6475197"/>
                  <a:ext cx="138240" cy="146160"/>
                </a:xfrm>
                <a:prstGeom prst="rect">
                  <a:avLst/>
                </a:prstGeom>
              </p:spPr>
            </p:pic>
          </mc:Fallback>
        </mc:AlternateContent>
      </p:grpSp>
      <p:grpSp>
        <p:nvGrpSpPr>
          <p:cNvPr id="105" name="Group 104">
            <a:extLst>
              <a:ext uri="{FF2B5EF4-FFF2-40B4-BE49-F238E27FC236}">
                <a16:creationId xmlns:a16="http://schemas.microsoft.com/office/drawing/2014/main" id="{DCDFF19B-2093-2A5D-25A3-ABCD3A53F7EC}"/>
              </a:ext>
            </a:extLst>
          </p:cNvPr>
          <p:cNvGrpSpPr/>
          <p:nvPr/>
        </p:nvGrpSpPr>
        <p:grpSpPr>
          <a:xfrm>
            <a:off x="8616875" y="3929844"/>
            <a:ext cx="316080" cy="546480"/>
            <a:chOff x="8616875" y="6227877"/>
            <a:chExt cx="316080" cy="546480"/>
          </a:xfrm>
        </p:grpSpPr>
        <mc:AlternateContent xmlns:mc="http://schemas.openxmlformats.org/markup-compatibility/2006" xmlns:p14="http://schemas.microsoft.com/office/powerpoint/2010/main">
          <mc:Choice Requires="p14">
            <p:contentPart p14:bwMode="auto" r:id="rId53">
              <p14:nvContentPartPr>
                <p14:cNvPr id="99" name="Ink 98">
                  <a:extLst>
                    <a:ext uri="{FF2B5EF4-FFF2-40B4-BE49-F238E27FC236}">
                      <a16:creationId xmlns:a16="http://schemas.microsoft.com/office/drawing/2014/main" id="{979731E4-CEA5-44C7-5C61-7DAC2571FB9B}"/>
                    </a:ext>
                  </a:extLst>
                </p14:cNvPr>
                <p14:cNvContentPartPr/>
                <p14:nvPr/>
              </p14:nvContentPartPr>
              <p14:xfrm>
                <a:off x="8815955" y="6227877"/>
                <a:ext cx="27720" cy="227520"/>
              </p14:xfrm>
            </p:contentPart>
          </mc:Choice>
          <mc:Fallback xmlns="">
            <p:pic>
              <p:nvPicPr>
                <p:cNvPr id="99" name="Ink 98">
                  <a:extLst>
                    <a:ext uri="{FF2B5EF4-FFF2-40B4-BE49-F238E27FC236}">
                      <a16:creationId xmlns:a16="http://schemas.microsoft.com/office/drawing/2014/main" id="{979731E4-CEA5-44C7-5C61-7DAC2571FB9B}"/>
                    </a:ext>
                  </a:extLst>
                </p:cNvPr>
                <p:cNvPicPr/>
                <p:nvPr/>
              </p:nvPicPr>
              <p:blipFill>
                <a:blip r:embed="rId54"/>
                <a:stretch>
                  <a:fillRect/>
                </a:stretch>
              </p:blipFill>
              <p:spPr>
                <a:xfrm>
                  <a:off x="8809835" y="6221757"/>
                  <a:ext cx="39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0" name="Ink 99">
                  <a:extLst>
                    <a:ext uri="{FF2B5EF4-FFF2-40B4-BE49-F238E27FC236}">
                      <a16:creationId xmlns:a16="http://schemas.microsoft.com/office/drawing/2014/main" id="{33059DF4-A92C-9552-36C0-C87C3FA3015B}"/>
                    </a:ext>
                  </a:extLst>
                </p14:cNvPr>
                <p14:cNvContentPartPr/>
                <p14:nvPr/>
              </p14:nvContentPartPr>
              <p14:xfrm>
                <a:off x="8616875" y="6582837"/>
                <a:ext cx="136440" cy="132480"/>
              </p14:xfrm>
            </p:contentPart>
          </mc:Choice>
          <mc:Fallback xmlns="">
            <p:pic>
              <p:nvPicPr>
                <p:cNvPr id="100" name="Ink 99">
                  <a:extLst>
                    <a:ext uri="{FF2B5EF4-FFF2-40B4-BE49-F238E27FC236}">
                      <a16:creationId xmlns:a16="http://schemas.microsoft.com/office/drawing/2014/main" id="{33059DF4-A92C-9552-36C0-C87C3FA3015B}"/>
                    </a:ext>
                  </a:extLst>
                </p:cNvPr>
                <p:cNvPicPr/>
                <p:nvPr/>
              </p:nvPicPr>
              <p:blipFill>
                <a:blip r:embed="rId56"/>
                <a:stretch>
                  <a:fillRect/>
                </a:stretch>
              </p:blipFill>
              <p:spPr>
                <a:xfrm>
                  <a:off x="8610755" y="6576717"/>
                  <a:ext cx="1486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1" name="Ink 100">
                  <a:extLst>
                    <a:ext uri="{FF2B5EF4-FFF2-40B4-BE49-F238E27FC236}">
                      <a16:creationId xmlns:a16="http://schemas.microsoft.com/office/drawing/2014/main" id="{63C70E21-3826-8CC9-F420-B7252B19FDE4}"/>
                    </a:ext>
                  </a:extLst>
                </p14:cNvPr>
                <p14:cNvContentPartPr/>
                <p14:nvPr/>
              </p14:nvContentPartPr>
              <p14:xfrm>
                <a:off x="8654675" y="6525957"/>
                <a:ext cx="21600" cy="248400"/>
              </p14:xfrm>
            </p:contentPart>
          </mc:Choice>
          <mc:Fallback xmlns="">
            <p:pic>
              <p:nvPicPr>
                <p:cNvPr id="101" name="Ink 100">
                  <a:extLst>
                    <a:ext uri="{FF2B5EF4-FFF2-40B4-BE49-F238E27FC236}">
                      <a16:creationId xmlns:a16="http://schemas.microsoft.com/office/drawing/2014/main" id="{63C70E21-3826-8CC9-F420-B7252B19FDE4}"/>
                    </a:ext>
                  </a:extLst>
                </p:cNvPr>
                <p:cNvPicPr/>
                <p:nvPr/>
              </p:nvPicPr>
              <p:blipFill>
                <a:blip r:embed="rId58"/>
                <a:stretch>
                  <a:fillRect/>
                </a:stretch>
              </p:blipFill>
              <p:spPr>
                <a:xfrm>
                  <a:off x="8648555" y="6519837"/>
                  <a:ext cx="338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4" name="Ink 103">
                  <a:extLst>
                    <a:ext uri="{FF2B5EF4-FFF2-40B4-BE49-F238E27FC236}">
                      <a16:creationId xmlns:a16="http://schemas.microsoft.com/office/drawing/2014/main" id="{6C0B6F49-39A3-5299-0DD3-2AB36D7A29AF}"/>
                    </a:ext>
                  </a:extLst>
                </p14:cNvPr>
                <p14:cNvContentPartPr/>
                <p14:nvPr/>
              </p14:nvContentPartPr>
              <p14:xfrm>
                <a:off x="8766275" y="6557277"/>
                <a:ext cx="166680" cy="191160"/>
              </p14:xfrm>
            </p:contentPart>
          </mc:Choice>
          <mc:Fallback xmlns="">
            <p:pic>
              <p:nvPicPr>
                <p:cNvPr id="104" name="Ink 103">
                  <a:extLst>
                    <a:ext uri="{FF2B5EF4-FFF2-40B4-BE49-F238E27FC236}">
                      <a16:creationId xmlns:a16="http://schemas.microsoft.com/office/drawing/2014/main" id="{6C0B6F49-39A3-5299-0DD3-2AB36D7A29AF}"/>
                    </a:ext>
                  </a:extLst>
                </p:cNvPr>
                <p:cNvPicPr/>
                <p:nvPr/>
              </p:nvPicPr>
              <p:blipFill>
                <a:blip r:embed="rId60"/>
                <a:stretch>
                  <a:fillRect/>
                </a:stretch>
              </p:blipFill>
              <p:spPr>
                <a:xfrm>
                  <a:off x="8760155" y="6551157"/>
                  <a:ext cx="178920" cy="203400"/>
                </a:xfrm>
                <a:prstGeom prst="rect">
                  <a:avLst/>
                </a:prstGeom>
              </p:spPr>
            </p:pic>
          </mc:Fallback>
        </mc:AlternateContent>
      </p:grpSp>
      <p:grpSp>
        <p:nvGrpSpPr>
          <p:cNvPr id="129" name="Group 128">
            <a:extLst>
              <a:ext uri="{FF2B5EF4-FFF2-40B4-BE49-F238E27FC236}">
                <a16:creationId xmlns:a16="http://schemas.microsoft.com/office/drawing/2014/main" id="{73A7458B-6CE9-5844-624A-889C22E750FF}"/>
              </a:ext>
            </a:extLst>
          </p:cNvPr>
          <p:cNvGrpSpPr/>
          <p:nvPr/>
        </p:nvGrpSpPr>
        <p:grpSpPr>
          <a:xfrm>
            <a:off x="1058315" y="4027404"/>
            <a:ext cx="821160" cy="156600"/>
            <a:chOff x="1058315" y="6325437"/>
            <a:chExt cx="821160" cy="156600"/>
          </a:xfrm>
        </p:grpSpPr>
        <mc:AlternateContent xmlns:mc="http://schemas.openxmlformats.org/markup-compatibility/2006" xmlns:p14="http://schemas.microsoft.com/office/powerpoint/2010/main">
          <mc:Choice Requires="p14">
            <p:contentPart p14:bwMode="auto" r:id="rId61">
              <p14:nvContentPartPr>
                <p14:cNvPr id="127" name="Ink 126">
                  <a:extLst>
                    <a:ext uri="{FF2B5EF4-FFF2-40B4-BE49-F238E27FC236}">
                      <a16:creationId xmlns:a16="http://schemas.microsoft.com/office/drawing/2014/main" id="{D86FA564-7AB6-B164-E346-0602EF51B039}"/>
                    </a:ext>
                  </a:extLst>
                </p14:cNvPr>
                <p14:cNvContentPartPr/>
                <p14:nvPr/>
              </p14:nvContentPartPr>
              <p14:xfrm>
                <a:off x="1058315" y="6325437"/>
                <a:ext cx="522000" cy="156600"/>
              </p14:xfrm>
            </p:contentPart>
          </mc:Choice>
          <mc:Fallback xmlns="">
            <p:pic>
              <p:nvPicPr>
                <p:cNvPr id="127" name="Ink 126">
                  <a:extLst>
                    <a:ext uri="{FF2B5EF4-FFF2-40B4-BE49-F238E27FC236}">
                      <a16:creationId xmlns:a16="http://schemas.microsoft.com/office/drawing/2014/main" id="{D86FA564-7AB6-B164-E346-0602EF51B039}"/>
                    </a:ext>
                  </a:extLst>
                </p:cNvPr>
                <p:cNvPicPr/>
                <p:nvPr/>
              </p:nvPicPr>
              <p:blipFill>
                <a:blip r:embed="rId62"/>
                <a:stretch>
                  <a:fillRect/>
                </a:stretch>
              </p:blipFill>
              <p:spPr>
                <a:xfrm>
                  <a:off x="1049675" y="6316797"/>
                  <a:ext cx="5396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8" name="Ink 127">
                  <a:extLst>
                    <a:ext uri="{FF2B5EF4-FFF2-40B4-BE49-F238E27FC236}">
                      <a16:creationId xmlns:a16="http://schemas.microsoft.com/office/drawing/2014/main" id="{61B4DF69-9E0B-60BD-9E4B-6B51275E9519}"/>
                    </a:ext>
                  </a:extLst>
                </p14:cNvPr>
                <p14:cNvContentPartPr/>
                <p14:nvPr/>
              </p14:nvContentPartPr>
              <p14:xfrm>
                <a:off x="1599395" y="6341997"/>
                <a:ext cx="280080" cy="107280"/>
              </p14:xfrm>
            </p:contentPart>
          </mc:Choice>
          <mc:Fallback xmlns="">
            <p:pic>
              <p:nvPicPr>
                <p:cNvPr id="128" name="Ink 127">
                  <a:extLst>
                    <a:ext uri="{FF2B5EF4-FFF2-40B4-BE49-F238E27FC236}">
                      <a16:creationId xmlns:a16="http://schemas.microsoft.com/office/drawing/2014/main" id="{61B4DF69-9E0B-60BD-9E4B-6B51275E9519}"/>
                    </a:ext>
                  </a:extLst>
                </p:cNvPr>
                <p:cNvPicPr/>
                <p:nvPr/>
              </p:nvPicPr>
              <p:blipFill>
                <a:blip r:embed="rId64"/>
                <a:stretch>
                  <a:fillRect/>
                </a:stretch>
              </p:blipFill>
              <p:spPr>
                <a:xfrm>
                  <a:off x="1590755" y="6332997"/>
                  <a:ext cx="297720" cy="124920"/>
                </a:xfrm>
                <a:prstGeom prst="rect">
                  <a:avLst/>
                </a:prstGeom>
              </p:spPr>
            </p:pic>
          </mc:Fallback>
        </mc:AlternateContent>
      </p:grpSp>
      <p:grpSp>
        <p:nvGrpSpPr>
          <p:cNvPr id="134" name="Group 133">
            <a:extLst>
              <a:ext uri="{FF2B5EF4-FFF2-40B4-BE49-F238E27FC236}">
                <a16:creationId xmlns:a16="http://schemas.microsoft.com/office/drawing/2014/main" id="{5080C949-7A7C-EAA5-CBF6-965703DAA1B1}"/>
              </a:ext>
            </a:extLst>
          </p:cNvPr>
          <p:cNvGrpSpPr/>
          <p:nvPr/>
        </p:nvGrpSpPr>
        <p:grpSpPr>
          <a:xfrm>
            <a:off x="3534395" y="3944604"/>
            <a:ext cx="414000" cy="148320"/>
            <a:chOff x="3534395" y="6242637"/>
            <a:chExt cx="414000" cy="148320"/>
          </a:xfrm>
        </p:grpSpPr>
        <mc:AlternateContent xmlns:mc="http://schemas.openxmlformats.org/markup-compatibility/2006" xmlns:p14="http://schemas.microsoft.com/office/powerpoint/2010/main">
          <mc:Choice Requires="p14">
            <p:contentPart p14:bwMode="auto" r:id="rId65">
              <p14:nvContentPartPr>
                <p14:cNvPr id="131" name="Ink 130">
                  <a:extLst>
                    <a:ext uri="{FF2B5EF4-FFF2-40B4-BE49-F238E27FC236}">
                      <a16:creationId xmlns:a16="http://schemas.microsoft.com/office/drawing/2014/main" id="{22B65BE5-1386-102A-D20C-659D74D37890}"/>
                    </a:ext>
                  </a:extLst>
                </p14:cNvPr>
                <p14:cNvContentPartPr/>
                <p14:nvPr/>
              </p14:nvContentPartPr>
              <p14:xfrm>
                <a:off x="3604955" y="6258837"/>
                <a:ext cx="36360" cy="40680"/>
              </p14:xfrm>
            </p:contentPart>
          </mc:Choice>
          <mc:Fallback xmlns="">
            <p:pic>
              <p:nvPicPr>
                <p:cNvPr id="131" name="Ink 130">
                  <a:extLst>
                    <a:ext uri="{FF2B5EF4-FFF2-40B4-BE49-F238E27FC236}">
                      <a16:creationId xmlns:a16="http://schemas.microsoft.com/office/drawing/2014/main" id="{22B65BE5-1386-102A-D20C-659D74D37890}"/>
                    </a:ext>
                  </a:extLst>
                </p:cNvPr>
                <p:cNvPicPr/>
                <p:nvPr/>
              </p:nvPicPr>
              <p:blipFill>
                <a:blip r:embed="rId66"/>
                <a:stretch>
                  <a:fillRect/>
                </a:stretch>
              </p:blipFill>
              <p:spPr>
                <a:xfrm>
                  <a:off x="3595955" y="6250197"/>
                  <a:ext cx="54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2" name="Ink 131">
                  <a:extLst>
                    <a:ext uri="{FF2B5EF4-FFF2-40B4-BE49-F238E27FC236}">
                      <a16:creationId xmlns:a16="http://schemas.microsoft.com/office/drawing/2014/main" id="{DF56C2C3-E5C1-9976-FA02-522A24F71531}"/>
                    </a:ext>
                  </a:extLst>
                </p14:cNvPr>
                <p14:cNvContentPartPr/>
                <p14:nvPr/>
              </p14:nvContentPartPr>
              <p14:xfrm>
                <a:off x="3534395" y="6242637"/>
                <a:ext cx="127080" cy="106920"/>
              </p14:xfrm>
            </p:contentPart>
          </mc:Choice>
          <mc:Fallback xmlns="">
            <p:pic>
              <p:nvPicPr>
                <p:cNvPr id="132" name="Ink 131">
                  <a:extLst>
                    <a:ext uri="{FF2B5EF4-FFF2-40B4-BE49-F238E27FC236}">
                      <a16:creationId xmlns:a16="http://schemas.microsoft.com/office/drawing/2014/main" id="{DF56C2C3-E5C1-9976-FA02-522A24F71531}"/>
                    </a:ext>
                  </a:extLst>
                </p:cNvPr>
                <p:cNvPicPr/>
                <p:nvPr/>
              </p:nvPicPr>
              <p:blipFill>
                <a:blip r:embed="rId68"/>
                <a:stretch>
                  <a:fillRect/>
                </a:stretch>
              </p:blipFill>
              <p:spPr>
                <a:xfrm>
                  <a:off x="3525755" y="6233637"/>
                  <a:ext cx="1447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3" name="Ink 132">
                  <a:extLst>
                    <a:ext uri="{FF2B5EF4-FFF2-40B4-BE49-F238E27FC236}">
                      <a16:creationId xmlns:a16="http://schemas.microsoft.com/office/drawing/2014/main" id="{B5D859EB-F9E3-9A1F-E6A3-713FFA4B814F}"/>
                    </a:ext>
                  </a:extLst>
                </p14:cNvPr>
                <p14:cNvContentPartPr/>
                <p14:nvPr/>
              </p14:nvContentPartPr>
              <p14:xfrm>
                <a:off x="3658235" y="6249837"/>
                <a:ext cx="290160" cy="141120"/>
              </p14:xfrm>
            </p:contentPart>
          </mc:Choice>
          <mc:Fallback xmlns="">
            <p:pic>
              <p:nvPicPr>
                <p:cNvPr id="133" name="Ink 132">
                  <a:extLst>
                    <a:ext uri="{FF2B5EF4-FFF2-40B4-BE49-F238E27FC236}">
                      <a16:creationId xmlns:a16="http://schemas.microsoft.com/office/drawing/2014/main" id="{B5D859EB-F9E3-9A1F-E6A3-713FFA4B814F}"/>
                    </a:ext>
                  </a:extLst>
                </p:cNvPr>
                <p:cNvPicPr/>
                <p:nvPr/>
              </p:nvPicPr>
              <p:blipFill>
                <a:blip r:embed="rId70"/>
                <a:stretch>
                  <a:fillRect/>
                </a:stretch>
              </p:blipFill>
              <p:spPr>
                <a:xfrm>
                  <a:off x="3649235" y="6241197"/>
                  <a:ext cx="307800" cy="15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135" name="Ink 134">
                <a:extLst>
                  <a:ext uri="{FF2B5EF4-FFF2-40B4-BE49-F238E27FC236}">
                    <a16:creationId xmlns:a16="http://schemas.microsoft.com/office/drawing/2014/main" id="{DF2ECB09-A535-B732-0546-B60F597E4EC6}"/>
                  </a:ext>
                </a:extLst>
              </p14:cNvPr>
              <p14:cNvContentPartPr/>
              <p14:nvPr/>
            </p14:nvContentPartPr>
            <p14:xfrm>
              <a:off x="5032355" y="3953604"/>
              <a:ext cx="299880" cy="151560"/>
            </p14:xfrm>
          </p:contentPart>
        </mc:Choice>
        <mc:Fallback xmlns="">
          <p:pic>
            <p:nvPicPr>
              <p:cNvPr id="135" name="Ink 134">
                <a:extLst>
                  <a:ext uri="{FF2B5EF4-FFF2-40B4-BE49-F238E27FC236}">
                    <a16:creationId xmlns:a16="http://schemas.microsoft.com/office/drawing/2014/main" id="{DF2ECB09-A535-B732-0546-B60F597E4EC6}"/>
                  </a:ext>
                </a:extLst>
              </p:cNvPr>
              <p:cNvPicPr/>
              <p:nvPr/>
            </p:nvPicPr>
            <p:blipFill>
              <a:blip r:embed="rId72"/>
              <a:stretch>
                <a:fillRect/>
              </a:stretch>
            </p:blipFill>
            <p:spPr>
              <a:xfrm>
                <a:off x="5023715" y="3944964"/>
                <a:ext cx="317520" cy="169200"/>
              </a:xfrm>
              <a:prstGeom prst="rect">
                <a:avLst/>
              </a:prstGeom>
            </p:spPr>
          </p:pic>
        </mc:Fallback>
      </mc:AlternateContent>
      <p:pic>
        <p:nvPicPr>
          <p:cNvPr id="6" name="Picture 5">
            <a:extLst>
              <a:ext uri="{FF2B5EF4-FFF2-40B4-BE49-F238E27FC236}">
                <a16:creationId xmlns:a16="http://schemas.microsoft.com/office/drawing/2014/main" id="{2CBEA24B-3C5D-B3E7-7D77-1675392984B2}"/>
              </a:ext>
            </a:extLst>
          </p:cNvPr>
          <p:cNvPicPr>
            <a:picLocks noChangeAspect="1"/>
          </p:cNvPicPr>
          <p:nvPr/>
        </p:nvPicPr>
        <p:blipFill>
          <a:blip r:embed="rId73"/>
          <a:stretch>
            <a:fillRect/>
          </a:stretch>
        </p:blipFill>
        <p:spPr>
          <a:xfrm>
            <a:off x="973244" y="3066942"/>
            <a:ext cx="10459448" cy="1779309"/>
          </a:xfrm>
          <a:prstGeom prst="rect">
            <a:avLst/>
          </a:prstGeom>
        </p:spPr>
      </p:pic>
    </p:spTree>
    <p:extLst>
      <p:ext uri="{BB962C8B-B14F-4D97-AF65-F5344CB8AC3E}">
        <p14:creationId xmlns:p14="http://schemas.microsoft.com/office/powerpoint/2010/main" val="3616782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1100-092A-1B70-B9D5-35A4D091A56F}"/>
              </a:ext>
            </a:extLst>
          </p:cNvPr>
          <p:cNvSpPr>
            <a:spLocks noGrp="1"/>
          </p:cNvSpPr>
          <p:nvPr>
            <p:ph type="title"/>
          </p:nvPr>
        </p:nvSpPr>
        <p:spPr/>
        <p:txBody>
          <a:bodyPr/>
          <a:lstStyle/>
          <a:p>
            <a:r>
              <a:rPr lang="en-US" dirty="0"/>
              <a:t>Overview of Bloons TD Battles 2</a:t>
            </a:r>
          </a:p>
        </p:txBody>
      </p:sp>
      <p:sp>
        <p:nvSpPr>
          <p:cNvPr id="7" name="Content Placeholder 6">
            <a:extLst>
              <a:ext uri="{FF2B5EF4-FFF2-40B4-BE49-F238E27FC236}">
                <a16:creationId xmlns:a16="http://schemas.microsoft.com/office/drawing/2014/main" id="{7DE8024F-8AD9-CEDD-00B5-4238736ECAAE}"/>
              </a:ext>
            </a:extLst>
          </p:cNvPr>
          <p:cNvSpPr>
            <a:spLocks noGrp="1"/>
          </p:cNvSpPr>
          <p:nvPr>
            <p:ph idx="1"/>
          </p:nvPr>
        </p:nvSpPr>
        <p:spPr>
          <a:xfrm>
            <a:off x="838200" y="1825625"/>
            <a:ext cx="3572435" cy="4351338"/>
          </a:xfrm>
        </p:spPr>
        <p:txBody>
          <a:bodyPr>
            <a:normAutofit lnSpcReduction="10000"/>
          </a:bodyPr>
          <a:lstStyle/>
          <a:p>
            <a:r>
              <a:rPr lang="en-US" sz="1800" dirty="0"/>
              <a:t>Multiplayer versus game where players must send “</a:t>
            </a:r>
            <a:r>
              <a:rPr lang="en-US" sz="1800" dirty="0" err="1"/>
              <a:t>bloons</a:t>
            </a:r>
            <a:r>
              <a:rPr lang="en-US" sz="1800" dirty="0"/>
              <a:t>” to overwhelm their opponent while simultaneously popping </a:t>
            </a:r>
            <a:r>
              <a:rPr lang="en-US" sz="1800" dirty="0" err="1"/>
              <a:t>bloons</a:t>
            </a:r>
            <a:r>
              <a:rPr lang="en-US" sz="1800" dirty="0"/>
              <a:t> sent their way.</a:t>
            </a:r>
          </a:p>
          <a:p>
            <a:r>
              <a:rPr lang="en-US" sz="1800" dirty="0"/>
              <a:t>A game usually consists of up to 40 rounds. Each player has a limited selection of </a:t>
            </a:r>
            <a:r>
              <a:rPr lang="en-US" sz="1800" dirty="0" err="1"/>
              <a:t>bloons</a:t>
            </a:r>
            <a:r>
              <a:rPr lang="en-US" sz="1800" dirty="0"/>
              <a:t> they can choose to send, and this selection becomes increasingly more powerful as the game proceeds.</a:t>
            </a:r>
          </a:p>
          <a:p>
            <a:r>
              <a:rPr lang="en-US" sz="1800" dirty="0"/>
              <a:t>Optimal gameplay usually comprises building income early by sending weaker </a:t>
            </a:r>
            <a:r>
              <a:rPr lang="en-US" sz="1800" dirty="0" err="1"/>
              <a:t>bloons</a:t>
            </a:r>
            <a:r>
              <a:rPr lang="en-US" sz="1800" dirty="0"/>
              <a:t> to sustain sending a lot of more costly, more lethal </a:t>
            </a:r>
            <a:r>
              <a:rPr lang="en-US" sz="1800" dirty="0" err="1"/>
              <a:t>bloons</a:t>
            </a:r>
            <a:r>
              <a:rPr lang="en-US" sz="1800" dirty="0"/>
              <a:t> later in the game.</a:t>
            </a:r>
          </a:p>
        </p:txBody>
      </p:sp>
      <p:pic>
        <p:nvPicPr>
          <p:cNvPr id="9" name="Picture 8">
            <a:extLst>
              <a:ext uri="{FF2B5EF4-FFF2-40B4-BE49-F238E27FC236}">
                <a16:creationId xmlns:a16="http://schemas.microsoft.com/office/drawing/2014/main" id="{E767C2CA-0197-7A76-DD00-9390632859D1}"/>
              </a:ext>
            </a:extLst>
          </p:cNvPr>
          <p:cNvPicPr>
            <a:picLocks noChangeAspect="1"/>
          </p:cNvPicPr>
          <p:nvPr/>
        </p:nvPicPr>
        <p:blipFill>
          <a:blip r:embed="rId2"/>
          <a:stretch>
            <a:fillRect/>
          </a:stretch>
        </p:blipFill>
        <p:spPr>
          <a:xfrm>
            <a:off x="4585448" y="1918681"/>
            <a:ext cx="7404846" cy="4165226"/>
          </a:xfrm>
          <a:prstGeom prst="rect">
            <a:avLst/>
          </a:prstGeom>
        </p:spPr>
      </p:pic>
    </p:spTree>
    <p:extLst>
      <p:ext uri="{BB962C8B-B14F-4D97-AF65-F5344CB8AC3E}">
        <p14:creationId xmlns:p14="http://schemas.microsoft.com/office/powerpoint/2010/main" val="38492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333AA7-5883-C333-E241-5EB9DC53EC97}"/>
              </a:ext>
            </a:extLst>
          </p:cNvPr>
          <p:cNvSpPr>
            <a:spLocks noGrp="1"/>
          </p:cNvSpPr>
          <p:nvPr>
            <p:ph type="title"/>
          </p:nvPr>
        </p:nvSpPr>
        <p:spPr/>
        <p:txBody>
          <a:bodyPr/>
          <a:lstStyle/>
          <a:p>
            <a:r>
              <a:rPr lang="en-US" dirty="0"/>
              <a:t>Generating Income</a:t>
            </a:r>
          </a:p>
        </p:txBody>
      </p:sp>
      <p:sp>
        <p:nvSpPr>
          <p:cNvPr id="5" name="Content Placeholder 4">
            <a:extLst>
              <a:ext uri="{FF2B5EF4-FFF2-40B4-BE49-F238E27FC236}">
                <a16:creationId xmlns:a16="http://schemas.microsoft.com/office/drawing/2014/main" id="{106BFDD0-B58E-E0FA-6A21-628D8EABC183}"/>
              </a:ext>
            </a:extLst>
          </p:cNvPr>
          <p:cNvSpPr>
            <a:spLocks noGrp="1"/>
          </p:cNvSpPr>
          <p:nvPr>
            <p:ph sz="half" idx="1"/>
          </p:nvPr>
        </p:nvSpPr>
        <p:spPr/>
        <p:txBody>
          <a:bodyPr>
            <a:normAutofit lnSpcReduction="10000"/>
          </a:bodyPr>
          <a:lstStyle/>
          <a:p>
            <a:r>
              <a:rPr lang="en-US" dirty="0"/>
              <a:t>Two primary sources of income:</a:t>
            </a:r>
          </a:p>
          <a:p>
            <a:pPr lvl="1"/>
            <a:r>
              <a:rPr lang="en-US" b="1" dirty="0"/>
              <a:t>Eco</a:t>
            </a:r>
            <a:r>
              <a:rPr lang="en-US" dirty="0"/>
              <a:t> – Cash gained every 6 seconds. The player can send </a:t>
            </a:r>
            <a:r>
              <a:rPr lang="en-US" dirty="0" err="1"/>
              <a:t>bloons</a:t>
            </a:r>
            <a:r>
              <a:rPr lang="en-US" dirty="0"/>
              <a:t> which cost money now but increase this value, allowing for more money later. Usually a cost-effective source of income generation.</a:t>
            </a:r>
          </a:p>
          <a:p>
            <a:pPr lvl="1"/>
            <a:r>
              <a:rPr lang="en-US" b="1" dirty="0"/>
              <a:t>Farms</a:t>
            </a:r>
            <a:r>
              <a:rPr lang="en-US" dirty="0"/>
              <a:t> – A source of income that pays out money evenly over the course of a round and can be upgraded as the game progresses to generate more money. The effectiveness of farms vary depending on round lengths.</a:t>
            </a:r>
          </a:p>
          <a:p>
            <a:pPr lvl="1"/>
            <a:r>
              <a:rPr lang="en-US" dirty="0"/>
              <a:t>Top players normally focus on developing *both* income sources simultaneously early on before stopping eco at around R20 to develop powerful farms.</a:t>
            </a:r>
          </a:p>
        </p:txBody>
      </p:sp>
      <p:pic>
        <p:nvPicPr>
          <p:cNvPr id="7" name="Content Placeholder 6">
            <a:extLst>
              <a:ext uri="{FF2B5EF4-FFF2-40B4-BE49-F238E27FC236}">
                <a16:creationId xmlns:a16="http://schemas.microsoft.com/office/drawing/2014/main" id="{DD30148A-A7F7-FCB0-C77F-5FFC7451E405}"/>
              </a:ext>
            </a:extLst>
          </p:cNvPr>
          <p:cNvPicPr>
            <a:picLocks noGrp="1" noChangeAspect="1"/>
          </p:cNvPicPr>
          <p:nvPr>
            <p:ph sz="half" idx="2"/>
          </p:nvPr>
        </p:nvPicPr>
        <p:blipFill rotWithShape="1">
          <a:blip r:embed="rId2"/>
          <a:srcRect r="46929"/>
          <a:stretch/>
        </p:blipFill>
        <p:spPr>
          <a:xfrm>
            <a:off x="6474761" y="1905233"/>
            <a:ext cx="4518210" cy="4788858"/>
          </a:xfrm>
          <a:prstGeom prst="rect">
            <a:avLst/>
          </a:prstGeom>
        </p:spPr>
      </p:pic>
    </p:spTree>
    <p:extLst>
      <p:ext uri="{BB962C8B-B14F-4D97-AF65-F5344CB8AC3E}">
        <p14:creationId xmlns:p14="http://schemas.microsoft.com/office/powerpoint/2010/main" val="338395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6B9DA-687F-D20E-15B8-A6A89C787C4D}"/>
              </a:ext>
            </a:extLst>
          </p:cNvPr>
          <p:cNvSpPr>
            <a:spLocks noGrp="1"/>
          </p:cNvSpPr>
          <p:nvPr>
            <p:ph type="title"/>
          </p:nvPr>
        </p:nvSpPr>
        <p:spPr/>
        <p:txBody>
          <a:bodyPr/>
          <a:lstStyle/>
          <a:p>
            <a:r>
              <a:rPr lang="en-US" dirty="0"/>
              <a:t>Problem </a:t>
            </a:r>
            <a:r>
              <a:rPr lang="en-US" dirty="0" err="1"/>
              <a:t>OvervieW</a:t>
            </a:r>
            <a:endParaRPr lang="en-US" dirty="0"/>
          </a:p>
        </p:txBody>
      </p:sp>
      <p:sp>
        <p:nvSpPr>
          <p:cNvPr id="3" name="Content Placeholder 2">
            <a:extLst>
              <a:ext uri="{FF2B5EF4-FFF2-40B4-BE49-F238E27FC236}">
                <a16:creationId xmlns:a16="http://schemas.microsoft.com/office/drawing/2014/main" id="{33839C75-DB45-8734-71B1-C6E5D6BD521F}"/>
              </a:ext>
            </a:extLst>
          </p:cNvPr>
          <p:cNvSpPr>
            <a:spLocks noGrp="1"/>
          </p:cNvSpPr>
          <p:nvPr>
            <p:ph idx="1"/>
          </p:nvPr>
        </p:nvSpPr>
        <p:spPr/>
        <p:txBody>
          <a:bodyPr>
            <a:normAutofit/>
          </a:bodyPr>
          <a:lstStyle/>
          <a:p>
            <a:r>
              <a:rPr lang="en-US" b="1" dirty="0"/>
              <a:t>Problem</a:t>
            </a:r>
            <a:r>
              <a:rPr lang="en-US" dirty="0"/>
              <a:t> – It is difficult to rigorously determine how to best balance developing the two sources of income since their effectiveness can vary from game to game. While acquiring raw game experience develops strong intuition, it is difficult in the heat of the moment of a given b2 match to objectively obsess the optimality of a given farm strategy.</a:t>
            </a:r>
            <a:endParaRPr lang="en-US" b="1" dirty="0"/>
          </a:p>
          <a:p>
            <a:r>
              <a:rPr lang="en-US" b="1" dirty="0"/>
              <a:t>Stakeholders</a:t>
            </a:r>
            <a:r>
              <a:rPr lang="en-US" dirty="0"/>
              <a:t> – Top-level players of Bloons TD Battles 2, who desire a way to quickly and objectively analyze the effectiveness of farming strategies without needing to repeatedly play the game.</a:t>
            </a:r>
          </a:p>
          <a:p>
            <a:r>
              <a:rPr lang="en-US" b="1" dirty="0"/>
              <a:t>Task</a:t>
            </a:r>
            <a:r>
              <a:rPr lang="en-US" dirty="0"/>
              <a:t> – Given the state of the game in the present time and a </a:t>
            </a:r>
            <a:r>
              <a:rPr lang="en-US" i="1" dirty="0"/>
              <a:t>flowchart</a:t>
            </a:r>
            <a:r>
              <a:rPr lang="en-US" dirty="0"/>
              <a:t> consisting of a prescribed strategy for using eco sends and purchasing/selling/upgrading farms, we want to determine instantaneously the state of the game at a given time in the future.</a:t>
            </a:r>
            <a:endParaRPr lang="en-US" b="1" dirty="0"/>
          </a:p>
          <a:p>
            <a:endParaRPr lang="en-US" b="1" dirty="0"/>
          </a:p>
        </p:txBody>
      </p:sp>
    </p:spTree>
    <p:extLst>
      <p:ext uri="{BB962C8B-B14F-4D97-AF65-F5344CB8AC3E}">
        <p14:creationId xmlns:p14="http://schemas.microsoft.com/office/powerpoint/2010/main" val="2736153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2991B-6B0B-118C-21A0-EE6B1D6AF1DE}"/>
              </a:ext>
            </a:extLst>
          </p:cNvPr>
          <p:cNvSpPr>
            <a:spLocks noGrp="1"/>
          </p:cNvSpPr>
          <p:nvPr>
            <p:ph type="title"/>
          </p:nvPr>
        </p:nvSpPr>
        <p:spPr/>
        <p:txBody>
          <a:bodyPr/>
          <a:lstStyle/>
          <a:p>
            <a:r>
              <a:rPr lang="en-US" dirty="0"/>
              <a:t>Simulating Eco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815A21-A0A8-83FB-F95E-2CDDC67CB2D6}"/>
                  </a:ext>
                </a:extLst>
              </p:cNvPr>
              <p:cNvSpPr>
                <a:spLocks noGrp="1"/>
              </p:cNvSpPr>
              <p:nvPr>
                <p:ph idx="1"/>
              </p:nvPr>
            </p:nvSpPr>
            <p:spPr/>
            <p:txBody>
              <a:bodyPr/>
              <a:lstStyle/>
              <a:p>
                <a:r>
                  <a:rPr lang="en-US" dirty="0"/>
                  <a:t>In more abstract terms, let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m:t>
                        </m:r>
                      </m:e>
                      <m:sub>
                        <m:r>
                          <m:rPr>
                            <m:sty m:val="p"/>
                          </m:rPr>
                          <a:rPr lang="en-US" b="0" i="0" smtClean="0">
                            <a:latin typeface="Cambria Math" panose="02040503050406030204" pitchFamily="18" charset="0"/>
                          </a:rPr>
                          <m:t>s</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𝑠</m:t>
                        </m:r>
                      </m:sub>
                    </m:sSub>
                    <m:r>
                      <a:rPr lang="en-US" b="0" i="1" smtClean="0">
                        <a:latin typeface="Cambria Math" panose="02040503050406030204" pitchFamily="18" charset="0"/>
                      </a:rPr>
                      <m:t>)</m:t>
                    </m:r>
                  </m:oMath>
                </a14:m>
                <a:r>
                  <a:rPr lang="en-US" dirty="0"/>
                  <a:t> represent the state of the game at time </a:t>
                </a:r>
                <a14:m>
                  <m:oMath xmlns:m="http://schemas.openxmlformats.org/officeDocument/2006/math">
                    <m:r>
                      <a:rPr lang="en-US" b="0" i="1" smtClean="0">
                        <a:latin typeface="Cambria Math" panose="02040503050406030204" pitchFamily="18" charset="0"/>
                      </a:rPr>
                      <m:t>𝑠</m:t>
                    </m:r>
                  </m:oMath>
                </a14:m>
                <a:r>
                  <a:rPr lang="en-US" dirty="0"/>
                  <a:t>, and 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𝜁</m:t>
                        </m:r>
                      </m:e>
                      <m:sub>
                        <m:r>
                          <a:rPr lang="en-US" b="0" i="1" smtClean="0">
                            <a:latin typeface="Cambria Math" panose="02040503050406030204" pitchFamily="18" charset="0"/>
                          </a:rPr>
                          <m:t>𝐸</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𝐹</m:t>
                        </m:r>
                      </m:sub>
                    </m:sSub>
                  </m:oMath>
                </a14:m>
                <a:r>
                  <a:rPr lang="en-US" dirty="0"/>
                  <a:t> represent flowcharts for </a:t>
                </a:r>
                <a:r>
                  <a:rPr lang="en-US" dirty="0" err="1"/>
                  <a:t>eco’ing</a:t>
                </a:r>
                <a:r>
                  <a:rPr lang="en-US" dirty="0"/>
                  <a:t> and farming respectively. Then, for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&gt;</m:t>
                    </m:r>
                    <m:r>
                      <a:rPr lang="en-US" b="0" i="1" smtClean="0">
                        <a:latin typeface="Cambria Math" panose="02040503050406030204" pitchFamily="18" charset="0"/>
                      </a:rPr>
                      <m:t>𝑠</m:t>
                    </m:r>
                  </m:oMath>
                </a14:m>
                <a:r>
                  <a:rPr lang="en-US" dirty="0"/>
                  <a:t> and some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m:rPr>
                            <m:sty m:val="p"/>
                          </m:rPr>
                          <a:rPr lang="en-US" b="0" i="0" smtClean="0">
                            <a:latin typeface="Cambria Math" panose="02040503050406030204" pitchFamily="18" charset="0"/>
                          </a:rPr>
                          <m:t>t</m:t>
                        </m:r>
                      </m:sub>
                    </m:sSub>
                  </m:oMath>
                </a14:m>
                <a:r>
                  <a:rPr lang="en-US" dirty="0"/>
                  <a:t> we have that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G</m:t>
                        </m:r>
                      </m:e>
                      <m:sub>
                        <m:r>
                          <m:rPr>
                            <m:sty m:val="p"/>
                          </m:rPr>
                          <a:rPr lang="en-US" b="0" i="0" smtClean="0">
                            <a:latin typeface="Cambria Math" panose="02040503050406030204" pitchFamily="18" charset="0"/>
                            <a:ea typeface="Cambria Math" panose="02040503050406030204" pitchFamily="18" charset="0"/>
                          </a:rPr>
                          <m:t>t</m:t>
                        </m:r>
                      </m:sub>
                    </m:sSub>
                    <m: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Φ</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𝐺</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𝜁</m:t>
                        </m:r>
                      </m:e>
                      <m:sub>
                        <m:r>
                          <a:rPr lang="en-US" i="1">
                            <a:latin typeface="Cambria Math" panose="02040503050406030204" pitchFamily="18" charset="0"/>
                          </a:rPr>
                          <m:t>𝐸</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𝜁</m:t>
                        </m:r>
                      </m:e>
                      <m:sub>
                        <m:r>
                          <a:rPr lang="en-US" i="1">
                            <a:latin typeface="Cambria Math" panose="02040503050406030204" pitchFamily="18" charset="0"/>
                          </a:rPr>
                          <m:t>𝐹</m:t>
                        </m:r>
                      </m:sub>
                    </m:sSub>
                    <m:r>
                      <a:rPr lang="en-US" b="0" i="1" smtClean="0">
                        <a:latin typeface="Cambria Math" panose="02040503050406030204" pitchFamily="18" charset="0"/>
                      </a:rPr>
                      <m:t>)</m:t>
                    </m:r>
                  </m:oMath>
                </a14:m>
                <a:r>
                  <a:rPr lang="en-US" dirty="0"/>
                  <a:t>, and our goal is to write code for </a:t>
                </a:r>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Φ</m:t>
                        </m:r>
                      </m:e>
                      <m:sub>
                        <m:r>
                          <a:rPr lang="en-US" b="0" i="1" smtClean="0">
                            <a:latin typeface="Cambria Math" panose="02040503050406030204" pitchFamily="18" charset="0"/>
                          </a:rPr>
                          <m:t>𝑡</m:t>
                        </m:r>
                      </m:sub>
                    </m:sSub>
                  </m:oMath>
                </a14:m>
                <a:r>
                  <a:rPr lang="en-US" dirty="0"/>
                  <a:t> so that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G</m:t>
                        </m:r>
                      </m:e>
                      <m:sub>
                        <m:r>
                          <a:rPr lang="en-US" b="0" i="1" smtClean="0">
                            <a:latin typeface="Cambria Math" panose="02040503050406030204" pitchFamily="18" charset="0"/>
                          </a:rPr>
                          <m:t>𝑡</m:t>
                        </m:r>
                      </m:sub>
                    </m:sSub>
                  </m:oMath>
                </a14:m>
                <a:r>
                  <a:rPr lang="en-US" dirty="0"/>
                  <a:t> can be determined instantaneously.</a:t>
                </a:r>
              </a:p>
              <a:p>
                <a:r>
                  <a:rPr lang="en-US" dirty="0"/>
                  <a:t>Our strategy to build the general </a:t>
                </a:r>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Φ</m:t>
                        </m:r>
                      </m:e>
                      <m:sub>
                        <m:r>
                          <a:rPr lang="en-US" b="0" i="1" smtClean="0">
                            <a:latin typeface="Cambria Math" panose="02040503050406030204" pitchFamily="18" charset="0"/>
                          </a:rPr>
                          <m:t>𝑡</m:t>
                        </m:r>
                      </m:sub>
                    </m:sSub>
                  </m:oMath>
                </a14:m>
                <a:r>
                  <a:rPr lang="en-US" b="0" dirty="0"/>
                  <a:t> is to first do it in simple cases, and from there expand into increasingly more complex scenarios.</a:t>
                </a:r>
              </a:p>
              <a:p>
                <a:r>
                  <a:rPr lang="en-US" dirty="0"/>
                  <a:t>Our first goal is to build </a:t>
                </a:r>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Φ</m:t>
                        </m:r>
                      </m:e>
                      <m:sub>
                        <m:r>
                          <a:rPr lang="en-US" b="0" i="1" smtClean="0">
                            <a:latin typeface="Cambria Math" panose="02040503050406030204" pitchFamily="18" charset="0"/>
                          </a:rPr>
                          <m:t>𝑡</m:t>
                        </m:r>
                      </m:sub>
                    </m:sSub>
                  </m:oMath>
                </a14:m>
                <a:r>
                  <a:rPr lang="en-US" b="0" dirty="0"/>
                  <a:t> in the special case where there ar</a:t>
                </a:r>
                <a:r>
                  <a:rPr lang="en-US" dirty="0"/>
                  <a:t>e no farms and the only class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𝜁</m:t>
                        </m:r>
                      </m:e>
                      <m:sub>
                        <m:r>
                          <a:rPr lang="en-US" b="0" i="1" smtClean="0">
                            <a:latin typeface="Cambria Math" panose="02040503050406030204" pitchFamily="18" charset="0"/>
                          </a:rPr>
                          <m:t>𝐸</m:t>
                        </m:r>
                      </m:sub>
                    </m:sSub>
                  </m:oMath>
                </a14:m>
                <a:r>
                  <a:rPr lang="en-US" b="0" dirty="0"/>
                  <a:t>’s considered is the class </a:t>
                </a:r>
                <a14:m>
                  <m:oMath xmlns:m="http://schemas.openxmlformats.org/officeDocument/2006/math">
                    <m:r>
                      <a:rPr lang="en-US" b="0" i="1" smtClean="0">
                        <a:latin typeface="Cambria Math" panose="02040503050406030204" pitchFamily="18" charset="0"/>
                      </a:rPr>
                      <m:t>𝐶</m:t>
                    </m:r>
                  </m:oMath>
                </a14:m>
                <a:r>
                  <a:rPr lang="en-US" b="0" dirty="0"/>
                  <a:t> consisting of constantly attempting to use </a:t>
                </a:r>
                <a:r>
                  <a:rPr lang="en-US" i="1" dirty="0"/>
                  <a:t>one</a:t>
                </a:r>
                <a:r>
                  <a:rPr lang="en-US" dirty="0"/>
                  <a:t> eco send repeatedly.</a:t>
                </a:r>
                <a:r>
                  <a:rPr lang="en-US" b="0" dirty="0"/>
                  <a:t> </a:t>
                </a:r>
              </a:p>
              <a:p>
                <a:endParaRPr lang="en-US" b="0" dirty="0"/>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18815A21-A0A8-83FB-F95E-2CDDC67CB2D6}"/>
                  </a:ext>
                </a:extLst>
              </p:cNvPr>
              <p:cNvSpPr>
                <a:spLocks noGrp="1" noRot="1" noChangeAspect="1" noMove="1" noResize="1" noEditPoints="1" noAdjustHandles="1" noChangeArrowheads="1" noChangeShapeType="1" noTextEdit="1"/>
              </p:cNvSpPr>
              <p:nvPr>
                <p:ph idx="1"/>
              </p:nvPr>
            </p:nvSpPr>
            <p:spPr>
              <a:blipFill>
                <a:blip r:embed="rId2"/>
                <a:stretch>
                  <a:fillRect l="-313" t="-1818"/>
                </a:stretch>
              </a:blipFill>
            </p:spPr>
            <p:txBody>
              <a:bodyPr/>
              <a:lstStyle/>
              <a:p>
                <a:r>
                  <a:rPr lang="en-US">
                    <a:noFill/>
                  </a:rPr>
                  <a:t> </a:t>
                </a:r>
              </a:p>
            </p:txBody>
          </p:sp>
        </mc:Fallback>
      </mc:AlternateContent>
    </p:spTree>
    <p:extLst>
      <p:ext uri="{BB962C8B-B14F-4D97-AF65-F5344CB8AC3E}">
        <p14:creationId xmlns:p14="http://schemas.microsoft.com/office/powerpoint/2010/main" val="366804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EE7B-124D-A223-0BDF-34EA2C42BBA3}"/>
              </a:ext>
            </a:extLst>
          </p:cNvPr>
          <p:cNvSpPr>
            <a:spLocks noGrp="1"/>
          </p:cNvSpPr>
          <p:nvPr>
            <p:ph type="title"/>
          </p:nvPr>
        </p:nvSpPr>
        <p:spPr/>
        <p:txBody>
          <a:bodyPr/>
          <a:lstStyle/>
          <a:p>
            <a:r>
              <a:rPr lang="en-US" dirty="0"/>
              <a:t>Simulating Eco</a:t>
            </a:r>
          </a:p>
        </p:txBody>
      </p:sp>
      <p:sp>
        <p:nvSpPr>
          <p:cNvPr id="3" name="Content Placeholder 2">
            <a:extLst>
              <a:ext uri="{FF2B5EF4-FFF2-40B4-BE49-F238E27FC236}">
                <a16:creationId xmlns:a16="http://schemas.microsoft.com/office/drawing/2014/main" id="{4C79DE28-B3F4-5B79-6583-CD86C1DDE132}"/>
              </a:ext>
            </a:extLst>
          </p:cNvPr>
          <p:cNvSpPr>
            <a:spLocks noGrp="1"/>
          </p:cNvSpPr>
          <p:nvPr>
            <p:ph idx="1"/>
          </p:nvPr>
        </p:nvSpPr>
        <p:spPr>
          <a:xfrm>
            <a:off x="1024128" y="2286000"/>
            <a:ext cx="5234629" cy="4023360"/>
          </a:xfrm>
        </p:spPr>
        <p:txBody>
          <a:bodyPr>
            <a:normAutofit/>
          </a:bodyPr>
          <a:lstStyle/>
          <a:p>
            <a:r>
              <a:rPr lang="en-US" dirty="0"/>
              <a:t>For fast simulation, we undertake the following procedure:</a:t>
            </a:r>
          </a:p>
          <a:p>
            <a:pPr lvl="1"/>
            <a:r>
              <a:rPr lang="en-US" dirty="0"/>
              <a:t>Determine if the player can send an eco </a:t>
            </a:r>
            <a:r>
              <a:rPr lang="en-US" dirty="0" err="1"/>
              <a:t>bloon</a:t>
            </a:r>
            <a:r>
              <a:rPr lang="en-US" dirty="0"/>
              <a:t> at the </a:t>
            </a:r>
            <a:r>
              <a:rPr lang="en-US" i="1" dirty="0"/>
              <a:t>current time</a:t>
            </a:r>
          </a:p>
          <a:p>
            <a:pPr lvl="2"/>
            <a:r>
              <a:rPr lang="en-US" dirty="0"/>
              <a:t>If they can, add the eco </a:t>
            </a:r>
            <a:r>
              <a:rPr lang="en-US" dirty="0" err="1"/>
              <a:t>bloon</a:t>
            </a:r>
            <a:r>
              <a:rPr lang="en-US" dirty="0"/>
              <a:t> to the queue, and fast forward to the </a:t>
            </a:r>
            <a:r>
              <a:rPr lang="en-US" i="1" dirty="0"/>
              <a:t>next time </a:t>
            </a:r>
            <a:r>
              <a:rPr lang="en-US" dirty="0"/>
              <a:t>they can send a </a:t>
            </a:r>
            <a:r>
              <a:rPr lang="en-US" dirty="0" err="1"/>
              <a:t>bloon</a:t>
            </a:r>
            <a:r>
              <a:rPr lang="en-US" dirty="0"/>
              <a:t>.</a:t>
            </a:r>
          </a:p>
          <a:p>
            <a:pPr lvl="2"/>
            <a:r>
              <a:rPr lang="en-US" dirty="0"/>
              <a:t>If they can’t, fast forward to the first time that they </a:t>
            </a:r>
            <a:r>
              <a:rPr lang="en-US" i="1" dirty="0"/>
              <a:t>can.</a:t>
            </a:r>
          </a:p>
          <a:p>
            <a:pPr lvl="1"/>
            <a:r>
              <a:rPr lang="en-US" dirty="0"/>
              <a:t>If the next time to send eco is beyond the target time, record this time, but then fast forward only to the target time.</a:t>
            </a:r>
          </a:p>
          <a:p>
            <a:pPr lvl="1"/>
            <a:r>
              <a:rPr lang="en-US" dirty="0"/>
              <a:t>The table on the right shows which time the simulator fast-forwards to based on what happens in the present.</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4AB6B3F-C502-6233-F851-904271BB0AFA}"/>
                  </a:ext>
                </a:extLst>
              </p:cNvPr>
              <p:cNvGraphicFramePr>
                <a:graphicFrameLocks noGrp="1"/>
              </p:cNvGraphicFramePr>
              <p:nvPr>
                <p:extLst>
                  <p:ext uri="{D42A27DB-BD31-4B8C-83A1-F6EECF244321}">
                    <p14:modId xmlns:p14="http://schemas.microsoft.com/office/powerpoint/2010/main" val="770488165"/>
                  </p:ext>
                </p:extLst>
              </p:nvPr>
            </p:nvGraphicFramePr>
            <p:xfrm>
              <a:off x="6533147" y="2084832"/>
              <a:ext cx="5097360" cy="3616008"/>
            </p:xfrm>
            <a:graphic>
              <a:graphicData uri="http://schemas.openxmlformats.org/drawingml/2006/table">
                <a:tbl>
                  <a:tblPr firstRow="1" bandRow="1">
                    <a:tableStyleId>{5C22544A-7EE6-4342-B048-85BDC9FD1C3A}</a:tableStyleId>
                  </a:tblPr>
                  <a:tblGrid>
                    <a:gridCol w="2548680">
                      <a:extLst>
                        <a:ext uri="{9D8B030D-6E8A-4147-A177-3AD203B41FA5}">
                          <a16:colId xmlns:a16="http://schemas.microsoft.com/office/drawing/2014/main" val="1605561870"/>
                        </a:ext>
                      </a:extLst>
                    </a:gridCol>
                    <a:gridCol w="2548680">
                      <a:extLst>
                        <a:ext uri="{9D8B030D-6E8A-4147-A177-3AD203B41FA5}">
                          <a16:colId xmlns:a16="http://schemas.microsoft.com/office/drawing/2014/main" val="384868592"/>
                        </a:ext>
                      </a:extLst>
                    </a:gridCol>
                  </a:tblGrid>
                  <a:tr h="370840">
                    <a:tc>
                      <a:txBody>
                        <a:bodyPr/>
                        <a:lstStyle/>
                        <a:p>
                          <a:r>
                            <a:rPr lang="en-US" dirty="0"/>
                            <a:t>Event</a:t>
                          </a:r>
                        </a:p>
                      </a:txBody>
                      <a:tcPr/>
                    </a:tc>
                    <a:tc>
                      <a:txBody>
                        <a:bodyPr/>
                        <a:lstStyle/>
                        <a:p>
                          <a:r>
                            <a:rPr lang="en-US" dirty="0"/>
                            <a:t>Time To Fast Forward To</a:t>
                          </a:r>
                        </a:p>
                      </a:txBody>
                      <a:tcPr/>
                    </a:tc>
                    <a:extLst>
                      <a:ext uri="{0D108BD9-81ED-4DB2-BD59-A6C34878D82A}">
                        <a16:rowId xmlns:a16="http://schemas.microsoft.com/office/drawing/2014/main" val="1803522288"/>
                      </a:ext>
                    </a:extLst>
                  </a:tr>
                  <a:tr h="370840">
                    <a:tc>
                      <a:txBody>
                        <a:bodyPr/>
                        <a:lstStyle/>
                        <a:p>
                          <a:r>
                            <a:rPr lang="en-US" dirty="0"/>
                            <a:t>Player is able to send &amp; there’s still space left in the queue afterwards</a:t>
                          </a:r>
                        </a:p>
                      </a:txBody>
                      <a:tcPr/>
                    </a:tc>
                    <a:tc>
                      <a:txBody>
                        <a:bodyPr/>
                        <a:lstStyle/>
                        <a:p>
                          <a:r>
                            <a:rPr lang="en-US" dirty="0"/>
                            <a:t>After the eco delay expires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+0.15</m:t>
                                  </m:r>
                                </m:e>
                              </m:d>
                            </m:oMath>
                          </a14:m>
                          <a:endParaRPr lang="en-US" b="0" dirty="0"/>
                        </a:p>
                        <a:p>
                          <a:endParaRPr lang="en-US" dirty="0"/>
                        </a:p>
                      </a:txBody>
                      <a:tcPr/>
                    </a:tc>
                    <a:extLst>
                      <a:ext uri="{0D108BD9-81ED-4DB2-BD59-A6C34878D82A}">
                        <a16:rowId xmlns:a16="http://schemas.microsoft.com/office/drawing/2014/main" val="1125626529"/>
                      </a:ext>
                    </a:extLst>
                  </a:tr>
                  <a:tr h="370840">
                    <a:tc>
                      <a:txBody>
                        <a:bodyPr/>
                        <a:lstStyle/>
                        <a:p>
                          <a:r>
                            <a:rPr lang="en-US" dirty="0"/>
                            <a:t>Player is able to send &amp; and this causes the queue to completely fill</a:t>
                          </a:r>
                        </a:p>
                      </a:txBody>
                      <a:tcPr/>
                    </a:tc>
                    <a:tc>
                      <a:txBody>
                        <a:bodyPr/>
                        <a:lstStyle/>
                        <a:p>
                          <a:r>
                            <a:rPr lang="en-US" dirty="0"/>
                            <a:t>After the first </a:t>
                          </a:r>
                          <a:r>
                            <a:rPr lang="en-US" dirty="0" err="1"/>
                            <a:t>bloon</a:t>
                          </a:r>
                          <a:r>
                            <a:rPr lang="en-US" dirty="0"/>
                            <a:t> in the queue leaves</a:t>
                          </a:r>
                        </a:p>
                      </a:txBody>
                      <a:tcPr/>
                    </a:tc>
                    <a:extLst>
                      <a:ext uri="{0D108BD9-81ED-4DB2-BD59-A6C34878D82A}">
                        <a16:rowId xmlns:a16="http://schemas.microsoft.com/office/drawing/2014/main" val="3600119087"/>
                      </a:ext>
                    </a:extLst>
                  </a:tr>
                  <a:tr h="370840">
                    <a:tc>
                      <a:txBody>
                        <a:bodyPr/>
                        <a:lstStyle/>
                        <a:p>
                          <a:r>
                            <a:rPr lang="en-US" dirty="0"/>
                            <a:t>Player can’t send - Not enough cash</a:t>
                          </a:r>
                        </a:p>
                      </a:txBody>
                      <a:tcPr/>
                    </a:tc>
                    <a:tc>
                      <a:txBody>
                        <a:bodyPr/>
                        <a:lstStyle/>
                        <a:p>
                          <a:r>
                            <a:rPr lang="en-US" dirty="0"/>
                            <a:t>After the next eco tick </a:t>
                          </a:r>
                          <a14:m>
                            <m:oMath xmlns:m="http://schemas.openxmlformats.org/officeDocument/2006/math">
                              <m:r>
                                <a:rPr lang="en-US" b="0" i="0" smtClean="0">
                                  <a:latin typeface="Cambria Math" panose="02040503050406030204" pitchFamily="18" charset="0"/>
                                </a:rPr>
                                <m:t>6</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6</m:t>
                                          </m:r>
                                        </m:den>
                                      </m:f>
                                    </m:e>
                                  </m:d>
                                  <m:r>
                                    <a:rPr lang="en-US" b="0" i="1" smtClean="0">
                                      <a:latin typeface="Cambria Math" panose="02040503050406030204" pitchFamily="18" charset="0"/>
                                    </a:rPr>
                                    <m:t>+1</m:t>
                                  </m:r>
                                </m:e>
                              </m:d>
                            </m:oMath>
                          </a14:m>
                          <a:endParaRPr lang="en-US" dirty="0"/>
                        </a:p>
                      </a:txBody>
                      <a:tcPr/>
                    </a:tc>
                    <a:extLst>
                      <a:ext uri="{0D108BD9-81ED-4DB2-BD59-A6C34878D82A}">
                        <a16:rowId xmlns:a16="http://schemas.microsoft.com/office/drawing/2014/main" val="290798555"/>
                      </a:ext>
                    </a:extLst>
                  </a:tr>
                  <a:tr h="370840">
                    <a:tc>
                      <a:txBody>
                        <a:bodyPr/>
                        <a:lstStyle/>
                        <a:p>
                          <a:r>
                            <a:rPr lang="en-US" dirty="0"/>
                            <a:t>Player can’t send – Full eco queue</a:t>
                          </a:r>
                        </a:p>
                      </a:txBody>
                      <a:tcPr/>
                    </a:tc>
                    <a:tc>
                      <a:txBody>
                        <a:bodyPr/>
                        <a:lstStyle/>
                        <a:p>
                          <a:r>
                            <a:rPr lang="en-US" dirty="0"/>
                            <a:t>After the first </a:t>
                          </a:r>
                          <a:r>
                            <a:rPr lang="en-US" dirty="0" err="1"/>
                            <a:t>bloon</a:t>
                          </a:r>
                          <a:r>
                            <a:rPr lang="en-US" dirty="0"/>
                            <a:t> in the queue leaves</a:t>
                          </a:r>
                        </a:p>
                      </a:txBody>
                      <a:tcPr/>
                    </a:tc>
                    <a:extLst>
                      <a:ext uri="{0D108BD9-81ED-4DB2-BD59-A6C34878D82A}">
                        <a16:rowId xmlns:a16="http://schemas.microsoft.com/office/drawing/2014/main" val="2182241469"/>
                      </a:ext>
                    </a:extLst>
                  </a:tr>
                </a:tbl>
              </a:graphicData>
            </a:graphic>
          </p:graphicFrame>
        </mc:Choice>
        <mc:Fallback xmlns="">
          <p:graphicFrame>
            <p:nvGraphicFramePr>
              <p:cNvPr id="4" name="Table 3">
                <a:extLst>
                  <a:ext uri="{FF2B5EF4-FFF2-40B4-BE49-F238E27FC236}">
                    <a16:creationId xmlns:a16="http://schemas.microsoft.com/office/drawing/2014/main" id="{04AB6B3F-C502-6233-F851-904271BB0AFA}"/>
                  </a:ext>
                </a:extLst>
              </p:cNvPr>
              <p:cNvGraphicFramePr>
                <a:graphicFrameLocks noGrp="1"/>
              </p:cNvGraphicFramePr>
              <p:nvPr>
                <p:extLst>
                  <p:ext uri="{D42A27DB-BD31-4B8C-83A1-F6EECF244321}">
                    <p14:modId xmlns:p14="http://schemas.microsoft.com/office/powerpoint/2010/main" val="770488165"/>
                  </p:ext>
                </p:extLst>
              </p:nvPr>
            </p:nvGraphicFramePr>
            <p:xfrm>
              <a:off x="6533147" y="2084832"/>
              <a:ext cx="5097360" cy="3616008"/>
            </p:xfrm>
            <a:graphic>
              <a:graphicData uri="http://schemas.openxmlformats.org/drawingml/2006/table">
                <a:tbl>
                  <a:tblPr firstRow="1" bandRow="1">
                    <a:tableStyleId>{5C22544A-7EE6-4342-B048-85BDC9FD1C3A}</a:tableStyleId>
                  </a:tblPr>
                  <a:tblGrid>
                    <a:gridCol w="2548680">
                      <a:extLst>
                        <a:ext uri="{9D8B030D-6E8A-4147-A177-3AD203B41FA5}">
                          <a16:colId xmlns:a16="http://schemas.microsoft.com/office/drawing/2014/main" val="1605561870"/>
                        </a:ext>
                      </a:extLst>
                    </a:gridCol>
                    <a:gridCol w="2548680">
                      <a:extLst>
                        <a:ext uri="{9D8B030D-6E8A-4147-A177-3AD203B41FA5}">
                          <a16:colId xmlns:a16="http://schemas.microsoft.com/office/drawing/2014/main" val="384868592"/>
                        </a:ext>
                      </a:extLst>
                    </a:gridCol>
                  </a:tblGrid>
                  <a:tr h="370840">
                    <a:tc>
                      <a:txBody>
                        <a:bodyPr/>
                        <a:lstStyle/>
                        <a:p>
                          <a:r>
                            <a:rPr lang="en-US" dirty="0"/>
                            <a:t>Event</a:t>
                          </a:r>
                        </a:p>
                      </a:txBody>
                      <a:tcPr/>
                    </a:tc>
                    <a:tc>
                      <a:txBody>
                        <a:bodyPr/>
                        <a:lstStyle/>
                        <a:p>
                          <a:r>
                            <a:rPr lang="en-US" dirty="0"/>
                            <a:t>Time To Fast Forward To</a:t>
                          </a:r>
                        </a:p>
                      </a:txBody>
                      <a:tcPr/>
                    </a:tc>
                    <a:extLst>
                      <a:ext uri="{0D108BD9-81ED-4DB2-BD59-A6C34878D82A}">
                        <a16:rowId xmlns:a16="http://schemas.microsoft.com/office/drawing/2014/main" val="1803522288"/>
                      </a:ext>
                    </a:extLst>
                  </a:tr>
                  <a:tr h="914400">
                    <a:tc>
                      <a:txBody>
                        <a:bodyPr/>
                        <a:lstStyle/>
                        <a:p>
                          <a:r>
                            <a:rPr lang="en-US" dirty="0"/>
                            <a:t>Player is able to send &amp; there’s still space left in the queue afterwards</a:t>
                          </a:r>
                        </a:p>
                      </a:txBody>
                      <a:tcPr/>
                    </a:tc>
                    <a:tc>
                      <a:txBody>
                        <a:bodyPr/>
                        <a:lstStyle/>
                        <a:p>
                          <a:endParaRPr lang="en-US"/>
                        </a:p>
                      </a:txBody>
                      <a:tcPr>
                        <a:blipFill>
                          <a:blip r:embed="rId2"/>
                          <a:stretch>
                            <a:fillRect l="-100478" t="-44000" r="-1196" b="-265333"/>
                          </a:stretch>
                        </a:blipFill>
                      </a:tcPr>
                    </a:tc>
                    <a:extLst>
                      <a:ext uri="{0D108BD9-81ED-4DB2-BD59-A6C34878D82A}">
                        <a16:rowId xmlns:a16="http://schemas.microsoft.com/office/drawing/2014/main" val="1125626529"/>
                      </a:ext>
                    </a:extLst>
                  </a:tr>
                  <a:tr h="914400">
                    <a:tc>
                      <a:txBody>
                        <a:bodyPr/>
                        <a:lstStyle/>
                        <a:p>
                          <a:r>
                            <a:rPr lang="en-US" dirty="0"/>
                            <a:t>Player is able to send &amp; and this causes the queue to completely fill</a:t>
                          </a:r>
                        </a:p>
                      </a:txBody>
                      <a:tcPr/>
                    </a:tc>
                    <a:tc>
                      <a:txBody>
                        <a:bodyPr/>
                        <a:lstStyle/>
                        <a:p>
                          <a:r>
                            <a:rPr lang="en-US" dirty="0"/>
                            <a:t>After the first </a:t>
                          </a:r>
                          <a:r>
                            <a:rPr lang="en-US" dirty="0" err="1"/>
                            <a:t>bloon</a:t>
                          </a:r>
                          <a:r>
                            <a:rPr lang="en-US" dirty="0"/>
                            <a:t> in the queue leaves</a:t>
                          </a:r>
                        </a:p>
                      </a:txBody>
                      <a:tcPr/>
                    </a:tc>
                    <a:extLst>
                      <a:ext uri="{0D108BD9-81ED-4DB2-BD59-A6C34878D82A}">
                        <a16:rowId xmlns:a16="http://schemas.microsoft.com/office/drawing/2014/main" val="3600119087"/>
                      </a:ext>
                    </a:extLst>
                  </a:tr>
                  <a:tr h="776288">
                    <a:tc>
                      <a:txBody>
                        <a:bodyPr/>
                        <a:lstStyle/>
                        <a:p>
                          <a:r>
                            <a:rPr lang="en-US" dirty="0"/>
                            <a:t>Player can’t send - Not enough cash</a:t>
                          </a:r>
                        </a:p>
                      </a:txBody>
                      <a:tcPr/>
                    </a:tc>
                    <a:tc>
                      <a:txBody>
                        <a:bodyPr/>
                        <a:lstStyle/>
                        <a:p>
                          <a:endParaRPr lang="en-US"/>
                        </a:p>
                      </a:txBody>
                      <a:tcPr>
                        <a:blipFill>
                          <a:blip r:embed="rId2"/>
                          <a:stretch>
                            <a:fillRect l="-100478" t="-285938" r="-1196" b="-93750"/>
                          </a:stretch>
                        </a:blipFill>
                      </a:tcPr>
                    </a:tc>
                    <a:extLst>
                      <a:ext uri="{0D108BD9-81ED-4DB2-BD59-A6C34878D82A}">
                        <a16:rowId xmlns:a16="http://schemas.microsoft.com/office/drawing/2014/main" val="290798555"/>
                      </a:ext>
                    </a:extLst>
                  </a:tr>
                  <a:tr h="640080">
                    <a:tc>
                      <a:txBody>
                        <a:bodyPr/>
                        <a:lstStyle/>
                        <a:p>
                          <a:r>
                            <a:rPr lang="en-US" dirty="0"/>
                            <a:t>Player can’t send – Full eco queue</a:t>
                          </a:r>
                        </a:p>
                      </a:txBody>
                      <a:tcPr/>
                    </a:tc>
                    <a:tc>
                      <a:txBody>
                        <a:bodyPr/>
                        <a:lstStyle/>
                        <a:p>
                          <a:r>
                            <a:rPr lang="en-US" dirty="0"/>
                            <a:t>After the first </a:t>
                          </a:r>
                          <a:r>
                            <a:rPr lang="en-US" dirty="0" err="1"/>
                            <a:t>bloon</a:t>
                          </a:r>
                          <a:r>
                            <a:rPr lang="en-US" dirty="0"/>
                            <a:t> in the queue leaves</a:t>
                          </a:r>
                        </a:p>
                      </a:txBody>
                      <a:tcPr/>
                    </a:tc>
                    <a:extLst>
                      <a:ext uri="{0D108BD9-81ED-4DB2-BD59-A6C34878D82A}">
                        <a16:rowId xmlns:a16="http://schemas.microsoft.com/office/drawing/2014/main" val="2182241469"/>
                      </a:ext>
                    </a:extLst>
                  </a:tr>
                </a:tbl>
              </a:graphicData>
            </a:graphic>
          </p:graphicFrame>
        </mc:Fallback>
      </mc:AlternateContent>
    </p:spTree>
    <p:extLst>
      <p:ext uri="{BB962C8B-B14F-4D97-AF65-F5344CB8AC3E}">
        <p14:creationId xmlns:p14="http://schemas.microsoft.com/office/powerpoint/2010/main" val="120351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B7D18-4180-D048-19ED-87B65ECCE597}"/>
              </a:ext>
            </a:extLst>
          </p:cNvPr>
          <p:cNvSpPr>
            <a:spLocks noGrp="1"/>
          </p:cNvSpPr>
          <p:nvPr>
            <p:ph type="title"/>
          </p:nvPr>
        </p:nvSpPr>
        <p:spPr/>
        <p:txBody>
          <a:bodyPr/>
          <a:lstStyle/>
          <a:p>
            <a:r>
              <a:rPr lang="en-US" dirty="0"/>
              <a:t>Simulating </a:t>
            </a:r>
            <a:r>
              <a:rPr lang="en-US" dirty="0" err="1"/>
              <a:t>EcO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96278C-C7A1-77CC-F73B-43919780B5EE}"/>
                  </a:ext>
                </a:extLst>
              </p:cNvPr>
              <p:cNvSpPr>
                <a:spLocks noGrp="1"/>
              </p:cNvSpPr>
              <p:nvPr>
                <p:ph sz="half" idx="1"/>
              </p:nvPr>
            </p:nvSpPr>
            <p:spPr/>
            <p:txBody>
              <a:bodyPr>
                <a:normAutofit lnSpcReduction="10000"/>
              </a:bodyPr>
              <a:lstStyle/>
              <a:p>
                <a:r>
                  <a:rPr lang="en-US" dirty="0"/>
                  <a:t>Eco payments occur every 6 seconds, and we want to avoid accidentally skipping over them. Let </a:t>
                </a:r>
                <a14:m>
                  <m:oMath xmlns:m="http://schemas.openxmlformats.org/officeDocument/2006/math">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𝑡</m:t>
                        </m:r>
                      </m:sub>
                      <m:sup>
                        <m:r>
                          <a:rPr lang="en-US" b="0" i="1" smtClean="0">
                            <a:latin typeface="Cambria Math" panose="02040503050406030204" pitchFamily="18" charset="0"/>
                          </a:rPr>
                          <m:t>𝐸</m:t>
                        </m:r>
                      </m:sup>
                    </m:sSubSup>
                  </m:oMath>
                </a14:m>
                <a:r>
                  <a:rPr lang="en-US" dirty="0"/>
                  <a:t> be a function that performs the eco simulation process of the previous slide until target time </a:t>
                </a:r>
                <a14:m>
                  <m:oMath xmlns:m="http://schemas.openxmlformats.org/officeDocument/2006/math">
                    <m:r>
                      <a:rPr lang="en-US" b="0" i="1" smtClean="0">
                        <a:latin typeface="Cambria Math" panose="02040503050406030204" pitchFamily="18" charset="0"/>
                      </a:rPr>
                      <m:t>𝑡</m:t>
                    </m:r>
                  </m:oMath>
                </a14:m>
                <a:r>
                  <a:rPr lang="en-US" dirty="0"/>
                  <a:t>. To simulate over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we do the following:</a:t>
                </a:r>
              </a:p>
              <a:p>
                <a:pPr lvl="1"/>
                <a:r>
                  <a:rPr lang="en-US" dirty="0"/>
                  <a:t>While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&lt;</m:t>
                    </m:r>
                    <m:r>
                      <a:rPr lang="en-US" b="0" i="1" smtClean="0">
                        <a:latin typeface="Cambria Math" panose="02040503050406030204" pitchFamily="18" charset="0"/>
                      </a:rPr>
                      <m:t>𝑡</m:t>
                    </m:r>
                  </m:oMath>
                </a14:m>
                <a:r>
                  <a:rPr lang="en-US" dirty="0"/>
                  <a:t>…</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,6</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6</m:t>
                                        </m:r>
                                      </m:den>
                                    </m:f>
                                  </m:e>
                                </m:d>
                                <m:r>
                                  <a:rPr lang="en-US" b="0" i="1" smtClean="0">
                                    <a:latin typeface="Cambria Math" panose="02040503050406030204" pitchFamily="18" charset="0"/>
                                  </a:rPr>
                                  <m:t>+1</m:t>
                                </m:r>
                              </m:e>
                            </m:d>
                          </m:e>
                        </m:d>
                      </m:e>
                    </m:func>
                  </m:oMath>
                </a14:m>
                <a:endParaRPr lang="en-US" b="0" dirty="0"/>
              </a:p>
              <a:p>
                <a:pPr lvl="2"/>
                <a:r>
                  <a:rPr lang="en-US" b="0" dirty="0"/>
                  <a:t>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Φ</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up>
                        <m:r>
                          <a:rPr lang="en-US" b="0" i="1" smtClean="0">
                            <a:latin typeface="Cambria Math" panose="02040503050406030204" pitchFamily="18" charset="0"/>
                          </a:rPr>
                          <m:t>𝐸</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𝜁</m:t>
                            </m:r>
                          </m:e>
                          <m:sub>
                            <m:r>
                              <a:rPr lang="en-US" i="1">
                                <a:latin typeface="Cambria Math" panose="02040503050406030204" pitchFamily="18" charset="0"/>
                              </a:rPr>
                              <m:t>𝐸</m:t>
                            </m:r>
                          </m:sub>
                        </m:sSub>
                        <m:r>
                          <a:rPr lang="en-US" i="1">
                            <a:latin typeface="Cambria Math" panose="02040503050406030204" pitchFamily="18" charset="0"/>
                          </a:rPr>
                          <m:t>,</m:t>
                        </m:r>
                        <m:r>
                          <a:rPr lang="en-US" b="0" i="1" smtClean="0">
                            <a:latin typeface="Cambria Math" panose="02040503050406030204" pitchFamily="18" charset="0"/>
                          </a:rPr>
                          <m:t>0</m:t>
                        </m:r>
                        <m:r>
                          <a:rPr lang="en-US" i="1" smtClean="0">
                            <a:latin typeface="Cambria Math" panose="02040503050406030204" pitchFamily="18" charset="0"/>
                          </a:rPr>
                          <m:t> </m:t>
                        </m:r>
                      </m:e>
                    </m:d>
                  </m:oMath>
                </a14:m>
                <a:endParaRPr lang="en-US" dirty="0"/>
              </a:p>
              <a:p>
                <a:pPr lvl="2"/>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|6=0</m:t>
                    </m:r>
                  </m:oMath>
                </a14:m>
                <a:r>
                  <a:rPr lang="en-US" dirty="0"/>
                  <a:t>, then set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up>
                        <m:r>
                          <a:rPr lang="en-US" b="0" i="1" smtClean="0">
                            <a:latin typeface="Cambria Math" panose="02040503050406030204" pitchFamily="18" charset="0"/>
                          </a:rPr>
                          <m:t>𝐶</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𝐺</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up>
                        <m:r>
                          <a:rPr lang="en-US" b="0" i="1" smtClean="0">
                            <a:latin typeface="Cambria Math" panose="02040503050406030204" pitchFamily="18" charset="0"/>
                          </a:rPr>
                          <m:t>𝐸</m:t>
                        </m:r>
                      </m:sup>
                    </m:sSubSup>
                  </m:oMath>
                </a14:m>
                <a:endParaRPr lang="en-US" dirty="0"/>
              </a:p>
              <a:p>
                <a:pPr lvl="2"/>
                <a:r>
                  <a:rPr lang="en-US" dirty="0"/>
                  <a:t>Set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endParaRPr lang="en-US" b="0" dirty="0"/>
              </a:p>
              <a:p>
                <a:pPr lvl="1"/>
                <a:r>
                  <a:rPr lang="en-US" dirty="0"/>
                  <a:t>Essentially, we stop the simulation at times divisible by 6 to award payments from eco.</a:t>
                </a:r>
              </a:p>
              <a:p>
                <a:pPr lvl="1"/>
                <a:endParaRPr lang="en-US" dirty="0"/>
              </a:p>
            </p:txBody>
          </p:sp>
        </mc:Choice>
        <mc:Fallback xmlns="">
          <p:sp>
            <p:nvSpPr>
              <p:cNvPr id="3" name="Content Placeholder 2">
                <a:extLst>
                  <a:ext uri="{FF2B5EF4-FFF2-40B4-BE49-F238E27FC236}">
                    <a16:creationId xmlns:a16="http://schemas.microsoft.com/office/drawing/2014/main" id="{C396278C-C7A1-77CC-F73B-43919780B5EE}"/>
                  </a:ext>
                </a:extLst>
              </p:cNvPr>
              <p:cNvSpPr>
                <a:spLocks noGrp="1" noRot="1" noChangeAspect="1" noMove="1" noResize="1" noEditPoints="1" noAdjustHandles="1" noChangeArrowheads="1" noChangeShapeType="1" noTextEdit="1"/>
              </p:cNvSpPr>
              <p:nvPr>
                <p:ph sz="half" idx="1"/>
              </p:nvPr>
            </p:nvSpPr>
            <p:spPr>
              <a:blipFill>
                <a:blip r:embed="rId2"/>
                <a:stretch>
                  <a:fillRect l="-641" t="-2576" r="-3333" b="-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9CCF64E-BDB0-5D7F-A796-12A386D39EBF}"/>
                  </a:ext>
                </a:extLst>
              </p:cNvPr>
              <p:cNvSpPr>
                <a:spLocks noGrp="1"/>
              </p:cNvSpPr>
              <p:nvPr>
                <p:ph sz="half" idx="2"/>
              </p:nvPr>
            </p:nvSpPr>
            <p:spPr/>
            <p:txBody>
              <a:bodyPr/>
              <a:lstStyle/>
              <a:p>
                <a:r>
                  <a:rPr lang="en-US" dirty="0"/>
                  <a:t>Each </a:t>
                </a:r>
                <a:r>
                  <a:rPr lang="en-US" dirty="0" err="1"/>
                  <a:t>bloon</a:t>
                </a:r>
                <a:r>
                  <a:rPr lang="en-US" dirty="0"/>
                  <a:t> send has an associated </a:t>
                </a:r>
                <a:r>
                  <a:rPr lang="en-US" i="1" dirty="0"/>
                  <a:t>send duration </a:t>
                </a:r>
                <a:r>
                  <a:rPr lang="en-US" dirty="0"/>
                  <a:t>which determines how long it takes that send to leave the queue once it becomes first in line. In general, 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denote the send duration of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set in line and </a:t>
                </a:r>
                <a14:m>
                  <m:oMath xmlns:m="http://schemas.openxmlformats.org/officeDocument/2006/math">
                    <m:r>
                      <a:rPr lang="en-US" b="0" i="1" smtClean="0">
                        <a:latin typeface="Cambria Math" panose="02040503050406030204" pitchFamily="18" charset="0"/>
                      </a:rPr>
                      <m:t>𝑤</m:t>
                    </m:r>
                  </m:oMath>
                </a14:m>
                <a:r>
                  <a:rPr lang="en-US" dirty="0"/>
                  <a:t> the amount of time that the first send has spent being first in line. Then, the </a:t>
                </a:r>
                <a14:m>
                  <m:oMath xmlns:m="http://schemas.openxmlformats.org/officeDocument/2006/math">
                    <m:r>
                      <a:rPr lang="en-US" b="0" i="1" smtClean="0">
                        <a:latin typeface="Cambria Math" panose="02040503050406030204" pitchFamily="18" charset="0"/>
                      </a:rPr>
                      <m:t>𝑗</m:t>
                    </m:r>
                  </m:oMath>
                </a14:m>
                <a:r>
                  <a:rPr lang="en-US" b="0" dirty="0" err="1"/>
                  <a:t>th</a:t>
                </a:r>
                <a:r>
                  <a:rPr lang="en-US" b="0" dirty="0"/>
                  <a:t> set in line will leave the queue at the time </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𝑤</m:t>
                    </m:r>
                    <m:r>
                      <a:rPr lang="en-US" b="0" i="1" smtClean="0">
                        <a:latin typeface="Cambria Math" panose="02040503050406030204" pitchFamily="18" charset="0"/>
                      </a:rPr>
                      <m:t>+ </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𝑗</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nary>
                  </m:oMath>
                </a14:m>
                <a:endParaRPr lang="en-US" dirty="0"/>
              </a:p>
            </p:txBody>
          </p:sp>
        </mc:Choice>
        <mc:Fallback xmlns="">
          <p:sp>
            <p:nvSpPr>
              <p:cNvPr id="4" name="Content Placeholder 3">
                <a:extLst>
                  <a:ext uri="{FF2B5EF4-FFF2-40B4-BE49-F238E27FC236}">
                    <a16:creationId xmlns:a16="http://schemas.microsoft.com/office/drawing/2014/main" id="{49CCF64E-BDB0-5D7F-A796-12A386D39EBF}"/>
                  </a:ext>
                </a:extLst>
              </p:cNvPr>
              <p:cNvSpPr>
                <a:spLocks noGrp="1" noRot="1" noChangeAspect="1" noMove="1" noResize="1" noEditPoints="1" noAdjustHandles="1" noChangeArrowheads="1" noChangeShapeType="1" noTextEdit="1"/>
              </p:cNvSpPr>
              <p:nvPr>
                <p:ph sz="half" idx="2"/>
              </p:nvPr>
            </p:nvSpPr>
            <p:spPr>
              <a:blipFill>
                <a:blip r:embed="rId3"/>
                <a:stretch>
                  <a:fillRect l="-769" t="-1818" r="-3333"/>
                </a:stretch>
              </a:blipFill>
            </p:spPr>
            <p:txBody>
              <a:bodyPr/>
              <a:lstStyle/>
              <a:p>
                <a:r>
                  <a:rPr lang="en-US">
                    <a:noFill/>
                  </a:rPr>
                  <a:t> </a:t>
                </a:r>
              </a:p>
            </p:txBody>
          </p:sp>
        </mc:Fallback>
      </mc:AlternateContent>
    </p:spTree>
    <p:extLst>
      <p:ext uri="{BB962C8B-B14F-4D97-AF65-F5344CB8AC3E}">
        <p14:creationId xmlns:p14="http://schemas.microsoft.com/office/powerpoint/2010/main" val="6784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B00AB-07B0-534C-06B8-0DC6E97B2521}"/>
              </a:ext>
            </a:extLst>
          </p:cNvPr>
          <p:cNvSpPr>
            <a:spLocks noGrp="1"/>
          </p:cNvSpPr>
          <p:nvPr>
            <p:ph type="title"/>
          </p:nvPr>
        </p:nvSpPr>
        <p:spPr/>
        <p:txBody>
          <a:bodyPr/>
          <a:lstStyle/>
          <a:p>
            <a:r>
              <a:rPr lang="en-US" dirty="0"/>
              <a:t>Farm Payouts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22413-9F1C-74BA-BA7A-27A9BEA3D2DD}"/>
                  </a:ext>
                </a:extLst>
              </p:cNvPr>
              <p:cNvSpPr>
                <a:spLocks noGrp="1"/>
              </p:cNvSpPr>
              <p:nvPr>
                <p:ph idx="1"/>
              </p:nvPr>
            </p:nvSpPr>
            <p:spPr/>
            <p:txBody>
              <a:bodyPr>
                <a:normAutofit/>
              </a:bodyPr>
              <a:lstStyle/>
              <a:p>
                <a:r>
                  <a:rPr lang="en-US" dirty="0"/>
                  <a:t>In every round of a typical Battles 2 game, a special class of </a:t>
                </a:r>
                <a:r>
                  <a:rPr lang="en-US" dirty="0" err="1"/>
                  <a:t>bloons</a:t>
                </a:r>
                <a:r>
                  <a:rPr lang="en-US" dirty="0"/>
                  <a:t> called </a:t>
                </a:r>
                <a:r>
                  <a:rPr lang="en-US" i="1" dirty="0"/>
                  <a:t>natural </a:t>
                </a:r>
                <a:r>
                  <a:rPr lang="en-US" i="1" dirty="0" err="1"/>
                  <a:t>bloons</a:t>
                </a:r>
                <a:r>
                  <a:rPr lang="en-US" dirty="0"/>
                  <a:t> will be sent by the game to both players. The </a:t>
                </a:r>
                <a:r>
                  <a:rPr lang="en-US" dirty="0" err="1"/>
                  <a:t>bloons</a:t>
                </a:r>
                <a:r>
                  <a:rPr lang="en-US" dirty="0"/>
                  <a:t> that get sent and the duration of time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spent sending those </a:t>
                </a:r>
                <a:r>
                  <a:rPr lang="en-US" dirty="0" err="1"/>
                  <a:t>bloons</a:t>
                </a:r>
                <a:r>
                  <a:rPr lang="en-US" dirty="0"/>
                  <a:t> is predetermined, but the actual length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of a round depends on when the natural </a:t>
                </a:r>
                <a:r>
                  <a:rPr lang="en-US" dirty="0" err="1"/>
                  <a:t>bloons</a:t>
                </a:r>
                <a:r>
                  <a:rPr lang="en-US" dirty="0"/>
                  <a:t> are popped.</a:t>
                </a:r>
              </a:p>
              <a:p>
                <a:r>
                  <a:rPr lang="en-US" dirty="0"/>
                  <a:t>Most farms are determined completely by a tuple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which describes how many times </a:t>
                </a:r>
                <a14:m>
                  <m:oMath xmlns:m="http://schemas.openxmlformats.org/officeDocument/2006/math">
                    <m:r>
                      <a:rPr lang="en-US" b="0" i="1" smtClean="0">
                        <a:latin typeface="Cambria Math" panose="02040503050406030204" pitchFamily="18" charset="0"/>
                      </a:rPr>
                      <m:t>𝐹</m:t>
                    </m:r>
                  </m:oMath>
                </a14:m>
                <a:r>
                  <a:rPr lang="en-US" dirty="0"/>
                  <a:t> the farm will try to pay out over a round and the payout </a:t>
                </a:r>
                <a14:m>
                  <m:oMath xmlns:m="http://schemas.openxmlformats.org/officeDocument/2006/math">
                    <m:r>
                      <a:rPr lang="en-US" b="0" i="1" smtClean="0">
                        <a:latin typeface="Cambria Math" panose="02040503050406030204" pitchFamily="18" charset="0"/>
                      </a:rPr>
                      <m:t>𝑃</m:t>
                    </m:r>
                  </m:oMath>
                </a14:m>
                <a:r>
                  <a:rPr lang="en-US" dirty="0"/>
                  <a:t> the farm gives when it does pay out.</a:t>
                </a:r>
              </a:p>
            </p:txBody>
          </p:sp>
        </mc:Choice>
        <mc:Fallback xmlns="">
          <p:sp>
            <p:nvSpPr>
              <p:cNvPr id="3" name="Content Placeholder 2">
                <a:extLst>
                  <a:ext uri="{FF2B5EF4-FFF2-40B4-BE49-F238E27FC236}">
                    <a16:creationId xmlns:a16="http://schemas.microsoft.com/office/drawing/2014/main" id="{3F822413-9F1C-74BA-BA7A-27A9BEA3D2DD}"/>
                  </a:ext>
                </a:extLst>
              </p:cNvPr>
              <p:cNvSpPr>
                <a:spLocks noGrp="1" noRot="1" noChangeAspect="1" noMove="1" noResize="1" noEditPoints="1" noAdjustHandles="1" noChangeArrowheads="1" noChangeShapeType="1" noTextEdit="1"/>
              </p:cNvSpPr>
              <p:nvPr>
                <p:ph idx="1"/>
              </p:nvPr>
            </p:nvSpPr>
            <p:spPr>
              <a:blipFill>
                <a:blip r:embed="rId2"/>
                <a:stretch>
                  <a:fillRect l="-313" t="-1818" r="-1505"/>
                </a:stretch>
              </a:blipFill>
            </p:spPr>
            <p:txBody>
              <a:bodyPr/>
              <a:lstStyle/>
              <a:p>
                <a:r>
                  <a:rPr lang="en-US">
                    <a:noFill/>
                  </a:rPr>
                  <a:t> </a:t>
                </a:r>
              </a:p>
            </p:txBody>
          </p:sp>
        </mc:Fallback>
      </mc:AlternateContent>
    </p:spTree>
    <p:extLst>
      <p:ext uri="{BB962C8B-B14F-4D97-AF65-F5344CB8AC3E}">
        <p14:creationId xmlns:p14="http://schemas.microsoft.com/office/powerpoint/2010/main" val="348291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328F-7AB2-8EA7-8312-F6CFE008B5B8}"/>
              </a:ext>
            </a:extLst>
          </p:cNvPr>
          <p:cNvSpPr>
            <a:spLocks noGrp="1"/>
          </p:cNvSpPr>
          <p:nvPr>
            <p:ph type="title"/>
          </p:nvPr>
        </p:nvSpPr>
        <p:spPr/>
        <p:txBody>
          <a:bodyPr/>
          <a:lstStyle/>
          <a:p>
            <a:r>
              <a:rPr lang="en-US" dirty="0"/>
              <a:t>Farm Payouts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5B2B31-96FA-B08F-23C7-D1D30D393B86}"/>
                  </a:ext>
                </a:extLst>
              </p:cNvPr>
              <p:cNvSpPr>
                <a:spLocks noGrp="1"/>
              </p:cNvSpPr>
              <p:nvPr>
                <p:ph idx="1"/>
              </p:nvPr>
            </p:nvSpPr>
            <p:spPr>
              <a:xfrm>
                <a:off x="1024129" y="2286000"/>
                <a:ext cx="6279040" cy="4023360"/>
              </a:xfrm>
            </p:spPr>
            <p:txBody>
              <a:bodyPr/>
              <a:lstStyle/>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𝑖</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e>
                    </m:nary>
                  </m:oMath>
                </a14:m>
                <a:r>
                  <a:rPr lang="en-US" dirty="0"/>
                  <a:t> denote when round </a:t>
                </a:r>
                <a14:m>
                  <m:oMath xmlns:m="http://schemas.openxmlformats.org/officeDocument/2006/math">
                    <m:r>
                      <a:rPr lang="en-US" b="0" i="1" smtClean="0">
                        <a:latin typeface="Cambria Math" panose="02040503050406030204" pitchFamily="18" charset="0"/>
                      </a:rPr>
                      <m:t>𝑖</m:t>
                    </m:r>
                  </m:oMath>
                </a14:m>
                <a:r>
                  <a:rPr lang="en-US" dirty="0"/>
                  <a:t> starts. In general, farms have two rules concerning payouts over a given round </a:t>
                </a:r>
                <a14:m>
                  <m:oMath xmlns:m="http://schemas.openxmlformats.org/officeDocument/2006/math">
                    <m:r>
                      <a:rPr lang="en-US" b="0" i="1" smtClean="0">
                        <a:latin typeface="Cambria Math" panose="02040503050406030204" pitchFamily="18" charset="0"/>
                      </a:rPr>
                      <m:t>𝑖</m:t>
                    </m:r>
                  </m:oMath>
                </a14:m>
                <a:r>
                  <a:rPr lang="en-US" dirty="0"/>
                  <a:t>:</a:t>
                </a:r>
              </a:p>
              <a:p>
                <a:pPr lvl="1"/>
                <a:r>
                  <a:rPr lang="en-US" dirty="0"/>
                  <a:t>If a farm is bought </a:t>
                </a:r>
                <a:r>
                  <a:rPr lang="en-US" i="1" dirty="0"/>
                  <a:t>before</a:t>
                </a:r>
                <a:r>
                  <a:rPr lang="en-US" dirty="0"/>
                  <a:t> the start of a round, it will payout </a:t>
                </a:r>
                <a14:m>
                  <m:oMath xmlns:m="http://schemas.openxmlformats.org/officeDocument/2006/math">
                    <m:r>
                      <a:rPr lang="en-US" b="0" i="1" smtClean="0">
                        <a:latin typeface="Cambria Math" panose="02040503050406030204" pitchFamily="18" charset="0"/>
                      </a:rPr>
                      <m:t>𝑃</m:t>
                    </m:r>
                  </m:oMath>
                </a14:m>
                <a:r>
                  <a:rPr lang="en-US" dirty="0"/>
                  <a:t> dollars at the times </a:t>
                </a:r>
                <a:br>
                  <a:rPr lang="en-US" dirty="0"/>
                </a:b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R</m:t>
                        </m:r>
                      </m:e>
                      <m:sub>
                        <m:r>
                          <m:rPr>
                            <m:sty m:val="p"/>
                          </m:rPr>
                          <a:rPr lang="en-US" b="0" i="0" smtClean="0">
                            <a:latin typeface="Cambria Math" panose="02040503050406030204" pitchFamily="18" charset="0"/>
                          </a:rPr>
                          <m:t>i</m:t>
                        </m:r>
                      </m:sub>
                    </m:sSub>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m:t>
                        </m:r>
                      </m:e>
                      <m:sub>
                        <m:r>
                          <m:rPr>
                            <m:sty m:val="p"/>
                          </m:rPr>
                          <a:rPr lang="en-US" b="0" i="0" smtClean="0">
                            <a:latin typeface="Cambria Math" panose="02040503050406030204" pitchFamily="18" charset="0"/>
                          </a:rPr>
                          <m:t>i</m:t>
                        </m:r>
                      </m:sub>
                    </m:sSub>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k</m:t>
                        </m:r>
                        <m:r>
                          <a:rPr lang="en-US" b="0" i="0" smtClean="0">
                            <a:latin typeface="Cambria Math" panose="02040503050406030204" pitchFamily="18" charset="0"/>
                          </a:rPr>
                          <m:t>−1</m:t>
                        </m:r>
                      </m:num>
                      <m:den>
                        <m:r>
                          <m:rPr>
                            <m:sty m:val="p"/>
                          </m:rPr>
                          <a:rPr lang="en-US" b="0" i="0" smtClean="0">
                            <a:latin typeface="Cambria Math" panose="02040503050406030204" pitchFamily="18" charset="0"/>
                          </a:rPr>
                          <m:t>F</m:t>
                        </m:r>
                      </m:den>
                    </m:f>
                  </m:oMath>
                </a14:m>
                <a:r>
                  <a:rPr lang="en-US" b="0" dirty="0"/>
                  <a:t> for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𝐹</m:t>
                    </m:r>
                  </m:oMath>
                </a14:m>
                <a:endParaRPr lang="en-US" b="0" dirty="0"/>
              </a:p>
              <a:p>
                <a:pPr lvl="1"/>
                <a:r>
                  <a:rPr lang="en-US" dirty="0"/>
                  <a:t>If a farm is bought </a:t>
                </a:r>
                <a:r>
                  <a:rPr lang="en-US" i="1" dirty="0"/>
                  <a:t>during</a:t>
                </a:r>
                <a:r>
                  <a:rPr lang="en-US" dirty="0"/>
                  <a:t> a round at some time </a:t>
                </a:r>
                <a14:m>
                  <m:oMath xmlns:m="http://schemas.openxmlformats.org/officeDocument/2006/math">
                    <m:r>
                      <a:rPr lang="en-US" b="0" i="1" smtClean="0">
                        <a:latin typeface="Cambria Math" panose="02040503050406030204" pitchFamily="18" charset="0"/>
                      </a:rPr>
                      <m:t>𝑡</m:t>
                    </m:r>
                  </m:oMath>
                </a14:m>
                <a:r>
                  <a:rPr lang="en-US" dirty="0"/>
                  <a:t>, it will payout </a:t>
                </a:r>
                <a14:m>
                  <m:oMath xmlns:m="http://schemas.openxmlformats.org/officeDocument/2006/math">
                    <m:r>
                      <a:rPr lang="en-US" b="0" i="1" smtClean="0">
                        <a:latin typeface="Cambria Math" panose="02040503050406030204" pitchFamily="18" charset="0"/>
                      </a:rPr>
                      <m:t>𝑃</m:t>
                    </m:r>
                  </m:oMath>
                </a14:m>
                <a:r>
                  <a:rPr lang="en-US" b="0" dirty="0"/>
                  <a:t> dollars at the </a:t>
                </a:r>
                <a:r>
                  <a:rPr lang="en-US" dirty="0"/>
                  <a:t>times </a:t>
                </a:r>
                <a14:m>
                  <m:oMath xmlns:m="http://schemas.openxmlformats.org/officeDocument/2006/math">
                    <m:r>
                      <m:rPr>
                        <m:sty m:val="p"/>
                      </m:rPr>
                      <a:rPr lang="en-US" b="0" i="0" smtClean="0">
                        <a:latin typeface="Cambria Math" panose="02040503050406030204" pitchFamily="18" charset="0"/>
                      </a:rPr>
                      <m:t>t</m:t>
                    </m:r>
                    <m:r>
                      <a:rPr lang="en-US">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i</m:t>
                        </m:r>
                      </m:sub>
                    </m:sSub>
                    <m:f>
                      <m:fPr>
                        <m:ctrlPr>
                          <a:rPr lang="en-US" i="1">
                            <a:latin typeface="Cambria Math" panose="02040503050406030204" pitchFamily="18" charset="0"/>
                          </a:rPr>
                        </m:ctrlPr>
                      </m:fPr>
                      <m:num>
                        <m:r>
                          <m:rPr>
                            <m:sty m:val="p"/>
                          </m:rPr>
                          <a:rPr lang="en-US">
                            <a:latin typeface="Cambria Math" panose="02040503050406030204" pitchFamily="18" charset="0"/>
                          </a:rPr>
                          <m:t>k</m:t>
                        </m:r>
                      </m:num>
                      <m:den>
                        <m:r>
                          <m:rPr>
                            <m:sty m:val="p"/>
                          </m:rPr>
                          <a:rPr lang="en-US">
                            <a:latin typeface="Cambria Math" panose="02040503050406030204" pitchFamily="18" charset="0"/>
                          </a:rPr>
                          <m:t>F</m:t>
                        </m:r>
                      </m:den>
                    </m:f>
                  </m:oMath>
                </a14:m>
                <a:r>
                  <a:rPr lang="en-US" dirty="0"/>
                  <a:t> for </a:t>
                </a: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𝑘</m:t>
                    </m:r>
                    <m:r>
                      <a:rPr lang="en-US" b="0" i="1" smtClean="0">
                        <a:latin typeface="Cambria Math" panose="02040503050406030204" pitchFamily="18" charset="0"/>
                      </a:rPr>
                      <m:t>&lt;</m:t>
                    </m:r>
                    <m:r>
                      <a:rPr lang="en-US" i="1">
                        <a:latin typeface="Cambria Math" panose="02040503050406030204" pitchFamily="18" charset="0"/>
                      </a:rPr>
                      <m:t>𝐹</m:t>
                    </m:r>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den>
                    </m:f>
                  </m:oMath>
                </a14:m>
                <a:endParaRPr lang="en-US" dirty="0"/>
              </a:p>
            </p:txBody>
          </p:sp>
        </mc:Choice>
        <mc:Fallback xmlns="">
          <p:sp>
            <p:nvSpPr>
              <p:cNvPr id="3" name="Content Placeholder 2">
                <a:extLst>
                  <a:ext uri="{FF2B5EF4-FFF2-40B4-BE49-F238E27FC236}">
                    <a16:creationId xmlns:a16="http://schemas.microsoft.com/office/drawing/2014/main" id="{DD5B2B31-96FA-B08F-23C7-D1D30D393B86}"/>
                  </a:ext>
                </a:extLst>
              </p:cNvPr>
              <p:cNvSpPr>
                <a:spLocks noGrp="1" noRot="1" noChangeAspect="1" noMove="1" noResize="1" noEditPoints="1" noAdjustHandles="1" noChangeArrowheads="1" noChangeShapeType="1" noTextEdit="1"/>
              </p:cNvSpPr>
              <p:nvPr>
                <p:ph idx="1"/>
              </p:nvPr>
            </p:nvSpPr>
            <p:spPr>
              <a:xfrm>
                <a:off x="1024129" y="2286000"/>
                <a:ext cx="6279040" cy="4023360"/>
              </a:xfrm>
              <a:blipFill>
                <a:blip r:embed="rId2"/>
                <a:stretch>
                  <a:fillRect l="-485" t="-13788" r="-2718"/>
                </a:stretch>
              </a:blipFill>
            </p:spPr>
            <p:txBody>
              <a:bodyPr/>
              <a:lstStyle/>
              <a:p>
                <a:r>
                  <a:rPr lang="en-US">
                    <a:noFill/>
                  </a:rPr>
                  <a:t> </a:t>
                </a:r>
              </a:p>
            </p:txBody>
          </p:sp>
        </mc:Fallback>
      </mc:AlternateContent>
    </p:spTree>
    <p:extLst>
      <p:ext uri="{BB962C8B-B14F-4D97-AF65-F5344CB8AC3E}">
        <p14:creationId xmlns:p14="http://schemas.microsoft.com/office/powerpoint/2010/main" val="34954344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206</TotalTime>
  <Words>1268</Words>
  <Application>Microsoft Office PowerPoint</Application>
  <PresentationFormat>Widescreen</PresentationFormat>
  <Paragraphs>71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Cambria Math</vt:lpstr>
      <vt:lpstr>Tw Cen MT</vt:lpstr>
      <vt:lpstr>Tw Cen MT Condensed</vt:lpstr>
      <vt:lpstr>Wingdings 3</vt:lpstr>
      <vt:lpstr>Integral</vt:lpstr>
      <vt:lpstr>b2sim Design Overview</vt:lpstr>
      <vt:lpstr>Overview of Bloons TD Battles 2</vt:lpstr>
      <vt:lpstr>Generating Income</vt:lpstr>
      <vt:lpstr>Problem OvervieW</vt:lpstr>
      <vt:lpstr>Simulating Eco</vt:lpstr>
      <vt:lpstr>Simulating Eco</vt:lpstr>
      <vt:lpstr>Simulating EcO</vt:lpstr>
      <vt:lpstr>Farm Payouts</vt:lpstr>
      <vt:lpstr>Farm Payouts</vt:lpstr>
      <vt:lpstr>Simulating Eco &amp; Farms</vt:lpstr>
      <vt:lpstr>Simulating Eco &amp; Farms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b2sim Overview</dc:title>
  <dc:creator>Brad Mostowski</dc:creator>
  <cp:lastModifiedBy>Brad Mostowski</cp:lastModifiedBy>
  <cp:revision>1</cp:revision>
  <dcterms:created xsi:type="dcterms:W3CDTF">2024-03-13T00:25:21Z</dcterms:created>
  <dcterms:modified xsi:type="dcterms:W3CDTF">2024-03-15T02:54:17Z</dcterms:modified>
</cp:coreProperties>
</file>